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1" r:id="rId2"/>
    <p:sldId id="266" r:id="rId3"/>
    <p:sldId id="277" r:id="rId4"/>
    <p:sldId id="257" r:id="rId5"/>
    <p:sldId id="292" r:id="rId6"/>
    <p:sldId id="294" r:id="rId7"/>
    <p:sldId id="295" r:id="rId8"/>
    <p:sldId id="291" r:id="rId9"/>
    <p:sldId id="258" r:id="rId10"/>
    <p:sldId id="260" r:id="rId11"/>
    <p:sldId id="259" r:id="rId12"/>
    <p:sldId id="296" r:id="rId13"/>
    <p:sldId id="263" r:id="rId14"/>
    <p:sldId id="264" r:id="rId15"/>
    <p:sldId id="265" r:id="rId16"/>
    <p:sldId id="261" r:id="rId17"/>
    <p:sldId id="262" r:id="rId18"/>
    <p:sldId id="297" r:id="rId19"/>
    <p:sldId id="298" r:id="rId20"/>
    <p:sldId id="279" r:id="rId21"/>
    <p:sldId id="280" r:id="rId22"/>
    <p:sldId id="281" r:id="rId23"/>
    <p:sldId id="287" r:id="rId24"/>
    <p:sldId id="278" r:id="rId25"/>
    <p:sldId id="282" r:id="rId26"/>
    <p:sldId id="289" r:id="rId27"/>
    <p:sldId id="301" r:id="rId28"/>
    <p:sldId id="302" r:id="rId29"/>
    <p:sldId id="303" r:id="rId30"/>
    <p:sldId id="300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514" autoAdjust="0"/>
  </p:normalViewPr>
  <p:slideViewPr>
    <p:cSldViewPr snapToGrid="0">
      <p:cViewPr varScale="1">
        <p:scale>
          <a:sx n="65" d="100"/>
          <a:sy n="65" d="100"/>
        </p:scale>
        <p:origin x="48" y="619"/>
      </p:cViewPr>
      <p:guideLst/>
    </p:cSldViewPr>
  </p:slideViewPr>
  <p:outlineViewPr>
    <p:cViewPr>
      <p:scale>
        <a:sx n="33" d="100"/>
        <a:sy n="33" d="100"/>
      </p:scale>
      <p:origin x="0" y="-2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715B9-DBD8-4399-B1B0-614E2011BA25}" type="doc">
      <dgm:prSet loTypeId="urn:microsoft.com/office/officeart/2008/layout/LinedList" loCatId="list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2E120E4-AF81-40CD-AEF7-0AE42A2EB338}">
      <dgm:prSet/>
      <dgm:spPr/>
      <dgm:t>
        <a:bodyPr/>
        <a:lstStyle/>
        <a:p>
          <a:r>
            <a:rPr lang="en-US"/>
            <a:t>Chuck Norris (chucknorris.io)</a:t>
          </a:r>
        </a:p>
      </dgm:t>
    </dgm:pt>
    <dgm:pt modelId="{A53535E7-7EF2-40A8-8EE7-321FFEFC9DFA}" type="parTrans" cxnId="{16848B87-02E7-47FF-86ED-0D777EBE54FD}">
      <dgm:prSet/>
      <dgm:spPr/>
      <dgm:t>
        <a:bodyPr/>
        <a:lstStyle/>
        <a:p>
          <a:endParaRPr lang="en-US"/>
        </a:p>
      </dgm:t>
    </dgm:pt>
    <dgm:pt modelId="{459F25DF-52A9-4AAF-BB7E-5575A23DD4E8}" type="sibTrans" cxnId="{16848B87-02E7-47FF-86ED-0D777EBE54FD}">
      <dgm:prSet/>
      <dgm:spPr/>
      <dgm:t>
        <a:bodyPr/>
        <a:lstStyle/>
        <a:p>
          <a:endParaRPr lang="en-US"/>
        </a:p>
      </dgm:t>
    </dgm:pt>
    <dgm:pt modelId="{4AA756A7-AF8E-4541-986B-4D7D2865B087}">
      <dgm:prSet/>
      <dgm:spPr/>
      <dgm:t>
        <a:bodyPr/>
        <a:lstStyle/>
        <a:p>
          <a:r>
            <a:rPr lang="en-US"/>
            <a:t>Poke (https://pokeapi.co/)</a:t>
          </a:r>
        </a:p>
      </dgm:t>
    </dgm:pt>
    <dgm:pt modelId="{B63CF064-405F-4CEB-B5DE-1149DAE9B4EF}" type="parTrans" cxnId="{B6AEDBB3-EBF3-48C7-9BAE-A7DE33F501AD}">
      <dgm:prSet/>
      <dgm:spPr/>
      <dgm:t>
        <a:bodyPr/>
        <a:lstStyle/>
        <a:p>
          <a:endParaRPr lang="en-US"/>
        </a:p>
      </dgm:t>
    </dgm:pt>
    <dgm:pt modelId="{E89D0B44-6478-4A68-8CD0-7EB13EC7EFC4}" type="sibTrans" cxnId="{B6AEDBB3-EBF3-48C7-9BAE-A7DE33F501AD}">
      <dgm:prSet/>
      <dgm:spPr/>
      <dgm:t>
        <a:bodyPr/>
        <a:lstStyle/>
        <a:p>
          <a:endParaRPr lang="en-US"/>
        </a:p>
      </dgm:t>
    </dgm:pt>
    <dgm:pt modelId="{252889B2-11C9-4270-9C2A-4013740A4C9F}">
      <dgm:prSet/>
      <dgm:spPr/>
      <dgm:t>
        <a:bodyPr/>
        <a:lstStyle/>
        <a:p>
          <a:r>
            <a:rPr lang="en-US"/>
            <a:t>Nasa (https://api.nasa.gov)</a:t>
          </a:r>
        </a:p>
      </dgm:t>
    </dgm:pt>
    <dgm:pt modelId="{D92B350B-9BBC-4C06-9946-083122A2C16B}" type="parTrans" cxnId="{8EB7369E-AA4D-423F-A7C6-C02C0C3BB158}">
      <dgm:prSet/>
      <dgm:spPr/>
      <dgm:t>
        <a:bodyPr/>
        <a:lstStyle/>
        <a:p>
          <a:endParaRPr lang="en-US"/>
        </a:p>
      </dgm:t>
    </dgm:pt>
    <dgm:pt modelId="{1FE832C5-8608-4220-A0CE-CFB945E736F1}" type="sibTrans" cxnId="{8EB7369E-AA4D-423F-A7C6-C02C0C3BB158}">
      <dgm:prSet/>
      <dgm:spPr/>
      <dgm:t>
        <a:bodyPr/>
        <a:lstStyle/>
        <a:p>
          <a:endParaRPr lang="en-US"/>
        </a:p>
      </dgm:t>
    </dgm:pt>
    <dgm:pt modelId="{A3908A25-6A77-41D8-A6FC-45986F4DA023}">
      <dgm:prSet/>
      <dgm:spPr/>
      <dgm:t>
        <a:bodyPr/>
        <a:lstStyle/>
        <a:p>
          <a:r>
            <a:rPr lang="en-US"/>
            <a:t>Swapi (https://swapi.co/)</a:t>
          </a:r>
        </a:p>
      </dgm:t>
    </dgm:pt>
    <dgm:pt modelId="{214E0DB5-96F7-48FB-AE38-CAE384061AA1}" type="parTrans" cxnId="{891808A2-1A76-4A7F-8343-8CF4391A811C}">
      <dgm:prSet/>
      <dgm:spPr/>
      <dgm:t>
        <a:bodyPr/>
        <a:lstStyle/>
        <a:p>
          <a:endParaRPr lang="en-US"/>
        </a:p>
      </dgm:t>
    </dgm:pt>
    <dgm:pt modelId="{DEAD8175-2240-4F0E-AE72-3690A05450AA}" type="sibTrans" cxnId="{891808A2-1A76-4A7F-8343-8CF4391A811C}">
      <dgm:prSet/>
      <dgm:spPr/>
      <dgm:t>
        <a:bodyPr/>
        <a:lstStyle/>
        <a:p>
          <a:endParaRPr lang="en-US"/>
        </a:p>
      </dgm:t>
    </dgm:pt>
    <dgm:pt modelId="{9F540F31-5CB9-4E23-90A9-9483C186B7AE}">
      <dgm:prSet/>
      <dgm:spPr/>
      <dgm:t>
        <a:bodyPr/>
        <a:lstStyle/>
        <a:p>
          <a:r>
            <a:rPr lang="en-US"/>
            <a:t>muisXmatch (https://developer.musixmatch.com/)</a:t>
          </a:r>
        </a:p>
      </dgm:t>
    </dgm:pt>
    <dgm:pt modelId="{17CD3E5F-709B-4788-B6F0-59B344C62185}" type="parTrans" cxnId="{6615686E-6D02-49B0-A006-4DA1AB25BBDF}">
      <dgm:prSet/>
      <dgm:spPr/>
      <dgm:t>
        <a:bodyPr/>
        <a:lstStyle/>
        <a:p>
          <a:endParaRPr lang="en-US"/>
        </a:p>
      </dgm:t>
    </dgm:pt>
    <dgm:pt modelId="{7E7CB8E7-C258-459F-98EF-A848259708A2}" type="sibTrans" cxnId="{6615686E-6D02-49B0-A006-4DA1AB25BBDF}">
      <dgm:prSet/>
      <dgm:spPr/>
      <dgm:t>
        <a:bodyPr/>
        <a:lstStyle/>
        <a:p>
          <a:endParaRPr lang="en-US"/>
        </a:p>
      </dgm:t>
    </dgm:pt>
    <dgm:pt modelId="{6FD16ADE-42BA-4905-BB8A-897330A4F5EA}">
      <dgm:prSet/>
      <dgm:spPr/>
      <dgm:t>
        <a:bodyPr/>
        <a:lstStyle/>
        <a:p>
          <a:r>
            <a:rPr lang="en-US"/>
            <a:t>Numbers (http://numbersapi.com/)</a:t>
          </a:r>
        </a:p>
      </dgm:t>
    </dgm:pt>
    <dgm:pt modelId="{35DB559C-3A36-447F-8F96-27E968AB10BD}" type="parTrans" cxnId="{D7999CC6-83B2-4CA3-A68F-783D2A9BF82A}">
      <dgm:prSet/>
      <dgm:spPr/>
      <dgm:t>
        <a:bodyPr/>
        <a:lstStyle/>
        <a:p>
          <a:endParaRPr lang="en-US"/>
        </a:p>
      </dgm:t>
    </dgm:pt>
    <dgm:pt modelId="{6520B6D8-48EA-40C4-B7A9-BF6CED25257F}" type="sibTrans" cxnId="{D7999CC6-83B2-4CA3-A68F-783D2A9BF82A}">
      <dgm:prSet/>
      <dgm:spPr/>
      <dgm:t>
        <a:bodyPr/>
        <a:lstStyle/>
        <a:p>
          <a:endParaRPr lang="en-US"/>
        </a:p>
      </dgm:t>
    </dgm:pt>
    <dgm:pt modelId="{E9B80BB8-F178-438D-9EE8-ED8AFBCCE39D}">
      <dgm:prSet/>
      <dgm:spPr/>
      <dgm:t>
        <a:bodyPr/>
        <a:lstStyle/>
        <a:p>
          <a:r>
            <a:rPr lang="en-US"/>
            <a:t>REST Countries (https://restcountries.eu/)</a:t>
          </a:r>
        </a:p>
      </dgm:t>
    </dgm:pt>
    <dgm:pt modelId="{EB1F8DA5-FA9B-4CF6-8C84-3BCFFE1BED10}" type="parTrans" cxnId="{978D5419-F1B3-46E5-BD54-3B95FFCFD763}">
      <dgm:prSet/>
      <dgm:spPr/>
      <dgm:t>
        <a:bodyPr/>
        <a:lstStyle/>
        <a:p>
          <a:endParaRPr lang="en-US"/>
        </a:p>
      </dgm:t>
    </dgm:pt>
    <dgm:pt modelId="{4349F112-40BF-4C5F-9165-9A12F1EE01BD}" type="sibTrans" cxnId="{978D5419-F1B3-46E5-BD54-3B95FFCFD763}">
      <dgm:prSet/>
      <dgm:spPr/>
      <dgm:t>
        <a:bodyPr/>
        <a:lstStyle/>
        <a:p>
          <a:endParaRPr lang="en-US"/>
        </a:p>
      </dgm:t>
    </dgm:pt>
    <dgm:pt modelId="{9F45840F-2405-423E-B1D7-780704E0352B}">
      <dgm:prSet/>
      <dgm:spPr/>
      <dgm:t>
        <a:bodyPr/>
        <a:lstStyle/>
        <a:p>
          <a:r>
            <a:rPr lang="en-US" dirty="0" err="1"/>
            <a:t>BreweryDB</a:t>
          </a:r>
          <a:r>
            <a:rPr lang="en-US" dirty="0"/>
            <a:t> (http://www.brewerydb.com/)</a:t>
          </a:r>
        </a:p>
      </dgm:t>
    </dgm:pt>
    <dgm:pt modelId="{EDB347FD-7032-4077-9E01-5AFE1B55D2E6}" type="parTrans" cxnId="{BDE7BB0A-B54D-4C8F-9623-ACECBF648F51}">
      <dgm:prSet/>
      <dgm:spPr/>
      <dgm:t>
        <a:bodyPr/>
        <a:lstStyle/>
        <a:p>
          <a:endParaRPr lang="en-US"/>
        </a:p>
      </dgm:t>
    </dgm:pt>
    <dgm:pt modelId="{08279FE8-D44A-4F51-B57E-1DDEC7AC4695}" type="sibTrans" cxnId="{BDE7BB0A-B54D-4C8F-9623-ACECBF648F51}">
      <dgm:prSet/>
      <dgm:spPr/>
      <dgm:t>
        <a:bodyPr/>
        <a:lstStyle/>
        <a:p>
          <a:endParaRPr lang="en-US"/>
        </a:p>
      </dgm:t>
    </dgm:pt>
    <dgm:pt modelId="{BB27F71D-9FC2-4B4A-BC12-3764106E83A0}">
      <dgm:prSet/>
      <dgm:spPr/>
      <dgm:t>
        <a:bodyPr/>
        <a:lstStyle/>
        <a:p>
          <a:r>
            <a:rPr lang="en-US" dirty="0" err="1"/>
            <a:t>Sportradar</a:t>
          </a:r>
          <a:r>
            <a:rPr lang="en-US" dirty="0"/>
            <a:t> (https://developer.sportradar.com/)</a:t>
          </a:r>
        </a:p>
      </dgm:t>
    </dgm:pt>
    <dgm:pt modelId="{9E67E5C4-D010-4ADE-8DDF-5439F7919D4E}" type="parTrans" cxnId="{090AB828-9FD1-49EB-8BD5-9A7CE406BC43}">
      <dgm:prSet/>
      <dgm:spPr/>
      <dgm:t>
        <a:bodyPr/>
        <a:lstStyle/>
        <a:p>
          <a:endParaRPr lang="en-US"/>
        </a:p>
      </dgm:t>
    </dgm:pt>
    <dgm:pt modelId="{8CF1F086-EB1D-48D0-9CDD-26AC8B79A769}" type="sibTrans" cxnId="{090AB828-9FD1-49EB-8BD5-9A7CE406BC43}">
      <dgm:prSet/>
      <dgm:spPr/>
      <dgm:t>
        <a:bodyPr/>
        <a:lstStyle/>
        <a:p>
          <a:endParaRPr lang="en-US"/>
        </a:p>
      </dgm:t>
    </dgm:pt>
    <dgm:pt modelId="{CFB4391A-2A6A-4298-84FE-7B7516071AA6}" type="pres">
      <dgm:prSet presAssocID="{571715B9-DBD8-4399-B1B0-614E2011BA25}" presName="vert0" presStyleCnt="0">
        <dgm:presLayoutVars>
          <dgm:dir/>
          <dgm:animOne val="branch"/>
          <dgm:animLvl val="lvl"/>
        </dgm:presLayoutVars>
      </dgm:prSet>
      <dgm:spPr/>
    </dgm:pt>
    <dgm:pt modelId="{09C1451C-A866-4BF7-B9BF-19A27B6813BB}" type="pres">
      <dgm:prSet presAssocID="{62E120E4-AF81-40CD-AEF7-0AE42A2EB338}" presName="thickLine" presStyleLbl="alignNode1" presStyleIdx="0" presStyleCnt="9"/>
      <dgm:spPr/>
    </dgm:pt>
    <dgm:pt modelId="{1C6D4107-624A-467F-A63E-AFDE80456E11}" type="pres">
      <dgm:prSet presAssocID="{62E120E4-AF81-40CD-AEF7-0AE42A2EB338}" presName="horz1" presStyleCnt="0"/>
      <dgm:spPr/>
    </dgm:pt>
    <dgm:pt modelId="{2E19144E-7338-419E-A14C-FD9D3455783E}" type="pres">
      <dgm:prSet presAssocID="{62E120E4-AF81-40CD-AEF7-0AE42A2EB338}" presName="tx1" presStyleLbl="revTx" presStyleIdx="0" presStyleCnt="9"/>
      <dgm:spPr/>
    </dgm:pt>
    <dgm:pt modelId="{89997951-9DF6-42BA-B9B0-849133BAE3D1}" type="pres">
      <dgm:prSet presAssocID="{62E120E4-AF81-40CD-AEF7-0AE42A2EB338}" presName="vert1" presStyleCnt="0"/>
      <dgm:spPr/>
    </dgm:pt>
    <dgm:pt modelId="{5956459C-63ED-4EF0-954F-749AC45BEC00}" type="pres">
      <dgm:prSet presAssocID="{4AA756A7-AF8E-4541-986B-4D7D2865B087}" presName="thickLine" presStyleLbl="alignNode1" presStyleIdx="1" presStyleCnt="9"/>
      <dgm:spPr/>
    </dgm:pt>
    <dgm:pt modelId="{6BA7EAD9-FD7A-478A-BEFA-12B7B7E5F323}" type="pres">
      <dgm:prSet presAssocID="{4AA756A7-AF8E-4541-986B-4D7D2865B087}" presName="horz1" presStyleCnt="0"/>
      <dgm:spPr/>
    </dgm:pt>
    <dgm:pt modelId="{7D5172F1-F24A-41A3-976D-2B6E2A98A518}" type="pres">
      <dgm:prSet presAssocID="{4AA756A7-AF8E-4541-986B-4D7D2865B087}" presName="tx1" presStyleLbl="revTx" presStyleIdx="1" presStyleCnt="9"/>
      <dgm:spPr/>
    </dgm:pt>
    <dgm:pt modelId="{0CE9A838-A91F-4995-B8FF-825DEFCB3770}" type="pres">
      <dgm:prSet presAssocID="{4AA756A7-AF8E-4541-986B-4D7D2865B087}" presName="vert1" presStyleCnt="0"/>
      <dgm:spPr/>
    </dgm:pt>
    <dgm:pt modelId="{18316495-0C90-4A7A-A0F2-C86469C2886B}" type="pres">
      <dgm:prSet presAssocID="{252889B2-11C9-4270-9C2A-4013740A4C9F}" presName="thickLine" presStyleLbl="alignNode1" presStyleIdx="2" presStyleCnt="9"/>
      <dgm:spPr/>
    </dgm:pt>
    <dgm:pt modelId="{4C879D95-BD92-471E-9ED8-E0C2E1D815C8}" type="pres">
      <dgm:prSet presAssocID="{252889B2-11C9-4270-9C2A-4013740A4C9F}" presName="horz1" presStyleCnt="0"/>
      <dgm:spPr/>
    </dgm:pt>
    <dgm:pt modelId="{C7B5BBB9-F11E-4B94-8B31-45468EE35FA7}" type="pres">
      <dgm:prSet presAssocID="{252889B2-11C9-4270-9C2A-4013740A4C9F}" presName="tx1" presStyleLbl="revTx" presStyleIdx="2" presStyleCnt="9"/>
      <dgm:spPr/>
    </dgm:pt>
    <dgm:pt modelId="{0A473577-A04D-4D7E-8014-5AF71F6B651E}" type="pres">
      <dgm:prSet presAssocID="{252889B2-11C9-4270-9C2A-4013740A4C9F}" presName="vert1" presStyleCnt="0"/>
      <dgm:spPr/>
    </dgm:pt>
    <dgm:pt modelId="{C1CCEB69-F622-49FE-99FF-7B5484D96456}" type="pres">
      <dgm:prSet presAssocID="{A3908A25-6A77-41D8-A6FC-45986F4DA023}" presName="thickLine" presStyleLbl="alignNode1" presStyleIdx="3" presStyleCnt="9"/>
      <dgm:spPr/>
    </dgm:pt>
    <dgm:pt modelId="{605EC578-06AE-4AE9-B46D-76D6ECEA4F7E}" type="pres">
      <dgm:prSet presAssocID="{A3908A25-6A77-41D8-A6FC-45986F4DA023}" presName="horz1" presStyleCnt="0"/>
      <dgm:spPr/>
    </dgm:pt>
    <dgm:pt modelId="{5F28EEC7-D675-4AC9-A949-605CB32877D3}" type="pres">
      <dgm:prSet presAssocID="{A3908A25-6A77-41D8-A6FC-45986F4DA023}" presName="tx1" presStyleLbl="revTx" presStyleIdx="3" presStyleCnt="9"/>
      <dgm:spPr/>
    </dgm:pt>
    <dgm:pt modelId="{BFE97E89-5D71-4CCA-AA1E-C71F0A5EA555}" type="pres">
      <dgm:prSet presAssocID="{A3908A25-6A77-41D8-A6FC-45986F4DA023}" presName="vert1" presStyleCnt="0"/>
      <dgm:spPr/>
    </dgm:pt>
    <dgm:pt modelId="{32866CBB-F0FE-430E-BC92-846C6CE056DF}" type="pres">
      <dgm:prSet presAssocID="{9F540F31-5CB9-4E23-90A9-9483C186B7AE}" presName="thickLine" presStyleLbl="alignNode1" presStyleIdx="4" presStyleCnt="9"/>
      <dgm:spPr/>
    </dgm:pt>
    <dgm:pt modelId="{8A344306-76FA-4EE2-A82F-ED92285BBDDD}" type="pres">
      <dgm:prSet presAssocID="{9F540F31-5CB9-4E23-90A9-9483C186B7AE}" presName="horz1" presStyleCnt="0"/>
      <dgm:spPr/>
    </dgm:pt>
    <dgm:pt modelId="{396B3D4D-A1C7-4B34-BC12-008020EBB432}" type="pres">
      <dgm:prSet presAssocID="{9F540F31-5CB9-4E23-90A9-9483C186B7AE}" presName="tx1" presStyleLbl="revTx" presStyleIdx="4" presStyleCnt="9"/>
      <dgm:spPr/>
    </dgm:pt>
    <dgm:pt modelId="{69DDD45E-EFD3-42D9-AC10-3722EF56694E}" type="pres">
      <dgm:prSet presAssocID="{9F540F31-5CB9-4E23-90A9-9483C186B7AE}" presName="vert1" presStyleCnt="0"/>
      <dgm:spPr/>
    </dgm:pt>
    <dgm:pt modelId="{7F7CF7A0-8F06-49C0-A5FB-D2DBEBD786FB}" type="pres">
      <dgm:prSet presAssocID="{6FD16ADE-42BA-4905-BB8A-897330A4F5EA}" presName="thickLine" presStyleLbl="alignNode1" presStyleIdx="5" presStyleCnt="9"/>
      <dgm:spPr/>
    </dgm:pt>
    <dgm:pt modelId="{CD101A23-4468-4304-BED3-719ABFC63818}" type="pres">
      <dgm:prSet presAssocID="{6FD16ADE-42BA-4905-BB8A-897330A4F5EA}" presName="horz1" presStyleCnt="0"/>
      <dgm:spPr/>
    </dgm:pt>
    <dgm:pt modelId="{7E737E9F-FC72-44A4-BB32-5D54B4A1C14D}" type="pres">
      <dgm:prSet presAssocID="{6FD16ADE-42BA-4905-BB8A-897330A4F5EA}" presName="tx1" presStyleLbl="revTx" presStyleIdx="5" presStyleCnt="9"/>
      <dgm:spPr/>
    </dgm:pt>
    <dgm:pt modelId="{95AEB02E-6E11-4B31-A79D-040012EA3997}" type="pres">
      <dgm:prSet presAssocID="{6FD16ADE-42BA-4905-BB8A-897330A4F5EA}" presName="vert1" presStyleCnt="0"/>
      <dgm:spPr/>
    </dgm:pt>
    <dgm:pt modelId="{7A0C9D77-54A7-41C1-A33B-C05241227E9A}" type="pres">
      <dgm:prSet presAssocID="{E9B80BB8-F178-438D-9EE8-ED8AFBCCE39D}" presName="thickLine" presStyleLbl="alignNode1" presStyleIdx="6" presStyleCnt="9"/>
      <dgm:spPr/>
    </dgm:pt>
    <dgm:pt modelId="{914951D2-BE58-476E-82B1-B9DEBAF976DC}" type="pres">
      <dgm:prSet presAssocID="{E9B80BB8-F178-438D-9EE8-ED8AFBCCE39D}" presName="horz1" presStyleCnt="0"/>
      <dgm:spPr/>
    </dgm:pt>
    <dgm:pt modelId="{9D24A2CA-4B0B-4707-8480-876D0CB24C74}" type="pres">
      <dgm:prSet presAssocID="{E9B80BB8-F178-438D-9EE8-ED8AFBCCE39D}" presName="tx1" presStyleLbl="revTx" presStyleIdx="6" presStyleCnt="9"/>
      <dgm:spPr/>
    </dgm:pt>
    <dgm:pt modelId="{1C9F20CE-31CF-4161-B809-74169988687D}" type="pres">
      <dgm:prSet presAssocID="{E9B80BB8-F178-438D-9EE8-ED8AFBCCE39D}" presName="vert1" presStyleCnt="0"/>
      <dgm:spPr/>
    </dgm:pt>
    <dgm:pt modelId="{C1411163-0A76-4388-A4D8-0207FC1C3E8E}" type="pres">
      <dgm:prSet presAssocID="{9F45840F-2405-423E-B1D7-780704E0352B}" presName="thickLine" presStyleLbl="alignNode1" presStyleIdx="7" presStyleCnt="9"/>
      <dgm:spPr/>
    </dgm:pt>
    <dgm:pt modelId="{8B9EBF73-486C-4C2F-9BC5-7E13CC32FB72}" type="pres">
      <dgm:prSet presAssocID="{9F45840F-2405-423E-B1D7-780704E0352B}" presName="horz1" presStyleCnt="0"/>
      <dgm:spPr/>
    </dgm:pt>
    <dgm:pt modelId="{DFD47421-ECFC-4FC8-9194-929C31F0FF03}" type="pres">
      <dgm:prSet presAssocID="{9F45840F-2405-423E-B1D7-780704E0352B}" presName="tx1" presStyleLbl="revTx" presStyleIdx="7" presStyleCnt="9"/>
      <dgm:spPr/>
    </dgm:pt>
    <dgm:pt modelId="{E6375C91-D542-4F15-9F98-47ACAFE51359}" type="pres">
      <dgm:prSet presAssocID="{9F45840F-2405-423E-B1D7-780704E0352B}" presName="vert1" presStyleCnt="0"/>
      <dgm:spPr/>
    </dgm:pt>
    <dgm:pt modelId="{A9462201-6CBE-4B8C-B6C9-B4D292C674BE}" type="pres">
      <dgm:prSet presAssocID="{BB27F71D-9FC2-4B4A-BC12-3764106E83A0}" presName="thickLine" presStyleLbl="alignNode1" presStyleIdx="8" presStyleCnt="9"/>
      <dgm:spPr/>
    </dgm:pt>
    <dgm:pt modelId="{42D6D21A-50C2-4933-A4DF-9C1F71CEFC59}" type="pres">
      <dgm:prSet presAssocID="{BB27F71D-9FC2-4B4A-BC12-3764106E83A0}" presName="horz1" presStyleCnt="0"/>
      <dgm:spPr/>
    </dgm:pt>
    <dgm:pt modelId="{379AB1D4-1A31-4A71-96CB-659900C9C465}" type="pres">
      <dgm:prSet presAssocID="{BB27F71D-9FC2-4B4A-BC12-3764106E83A0}" presName="tx1" presStyleLbl="revTx" presStyleIdx="8" presStyleCnt="9"/>
      <dgm:spPr/>
    </dgm:pt>
    <dgm:pt modelId="{565512F4-15DB-4D40-99DA-22F9D23F07AD}" type="pres">
      <dgm:prSet presAssocID="{BB27F71D-9FC2-4B4A-BC12-3764106E83A0}" presName="vert1" presStyleCnt="0"/>
      <dgm:spPr/>
    </dgm:pt>
  </dgm:ptLst>
  <dgm:cxnLst>
    <dgm:cxn modelId="{BDE7BB0A-B54D-4C8F-9623-ACECBF648F51}" srcId="{571715B9-DBD8-4399-B1B0-614E2011BA25}" destId="{9F45840F-2405-423E-B1D7-780704E0352B}" srcOrd="7" destOrd="0" parTransId="{EDB347FD-7032-4077-9E01-5AFE1B55D2E6}" sibTransId="{08279FE8-D44A-4F51-B57E-1DDEC7AC4695}"/>
    <dgm:cxn modelId="{978D5419-F1B3-46E5-BD54-3B95FFCFD763}" srcId="{571715B9-DBD8-4399-B1B0-614E2011BA25}" destId="{E9B80BB8-F178-438D-9EE8-ED8AFBCCE39D}" srcOrd="6" destOrd="0" parTransId="{EB1F8DA5-FA9B-4CF6-8C84-3BCFFE1BED10}" sibTransId="{4349F112-40BF-4C5F-9165-9A12F1EE01BD}"/>
    <dgm:cxn modelId="{090AB828-9FD1-49EB-8BD5-9A7CE406BC43}" srcId="{571715B9-DBD8-4399-B1B0-614E2011BA25}" destId="{BB27F71D-9FC2-4B4A-BC12-3764106E83A0}" srcOrd="8" destOrd="0" parTransId="{9E67E5C4-D010-4ADE-8DDF-5439F7919D4E}" sibTransId="{8CF1F086-EB1D-48D0-9CDD-26AC8B79A769}"/>
    <dgm:cxn modelId="{4503FE5E-D677-4632-900D-800D7ECD8D78}" type="presOf" srcId="{252889B2-11C9-4270-9C2A-4013740A4C9F}" destId="{C7B5BBB9-F11E-4B94-8B31-45468EE35FA7}" srcOrd="0" destOrd="0" presId="urn:microsoft.com/office/officeart/2008/layout/LinedList"/>
    <dgm:cxn modelId="{6C64A06A-14E2-4619-BCCA-E2BE3A287154}" type="presOf" srcId="{A3908A25-6A77-41D8-A6FC-45986F4DA023}" destId="{5F28EEC7-D675-4AC9-A949-605CB32877D3}" srcOrd="0" destOrd="0" presId="urn:microsoft.com/office/officeart/2008/layout/LinedList"/>
    <dgm:cxn modelId="{6615686E-6D02-49B0-A006-4DA1AB25BBDF}" srcId="{571715B9-DBD8-4399-B1B0-614E2011BA25}" destId="{9F540F31-5CB9-4E23-90A9-9483C186B7AE}" srcOrd="4" destOrd="0" parTransId="{17CD3E5F-709B-4788-B6F0-59B344C62185}" sibTransId="{7E7CB8E7-C258-459F-98EF-A848259708A2}"/>
    <dgm:cxn modelId="{2F514459-4B9B-4264-A45A-57BF1DAE552A}" type="presOf" srcId="{62E120E4-AF81-40CD-AEF7-0AE42A2EB338}" destId="{2E19144E-7338-419E-A14C-FD9D3455783E}" srcOrd="0" destOrd="0" presId="urn:microsoft.com/office/officeart/2008/layout/LinedList"/>
    <dgm:cxn modelId="{16848B87-02E7-47FF-86ED-0D777EBE54FD}" srcId="{571715B9-DBD8-4399-B1B0-614E2011BA25}" destId="{62E120E4-AF81-40CD-AEF7-0AE42A2EB338}" srcOrd="0" destOrd="0" parTransId="{A53535E7-7EF2-40A8-8EE7-321FFEFC9DFA}" sibTransId="{459F25DF-52A9-4AAF-BB7E-5575A23DD4E8}"/>
    <dgm:cxn modelId="{6F667491-4A46-4C23-B109-13C5BF68AA1B}" type="presOf" srcId="{E9B80BB8-F178-438D-9EE8-ED8AFBCCE39D}" destId="{9D24A2CA-4B0B-4707-8480-876D0CB24C74}" srcOrd="0" destOrd="0" presId="urn:microsoft.com/office/officeart/2008/layout/LinedList"/>
    <dgm:cxn modelId="{8EB7369E-AA4D-423F-A7C6-C02C0C3BB158}" srcId="{571715B9-DBD8-4399-B1B0-614E2011BA25}" destId="{252889B2-11C9-4270-9C2A-4013740A4C9F}" srcOrd="2" destOrd="0" parTransId="{D92B350B-9BBC-4C06-9946-083122A2C16B}" sibTransId="{1FE832C5-8608-4220-A0CE-CFB945E736F1}"/>
    <dgm:cxn modelId="{891808A2-1A76-4A7F-8343-8CF4391A811C}" srcId="{571715B9-DBD8-4399-B1B0-614E2011BA25}" destId="{A3908A25-6A77-41D8-A6FC-45986F4DA023}" srcOrd="3" destOrd="0" parTransId="{214E0DB5-96F7-48FB-AE38-CAE384061AA1}" sibTransId="{DEAD8175-2240-4F0E-AE72-3690A05450AA}"/>
    <dgm:cxn modelId="{691964A7-6917-4B0E-AA47-CE3D417DA9AD}" type="presOf" srcId="{9F540F31-5CB9-4E23-90A9-9483C186B7AE}" destId="{396B3D4D-A1C7-4B34-BC12-008020EBB432}" srcOrd="0" destOrd="0" presId="urn:microsoft.com/office/officeart/2008/layout/LinedList"/>
    <dgm:cxn modelId="{0FED08AB-0F1D-4B47-9772-822F078070E6}" type="presOf" srcId="{4AA756A7-AF8E-4541-986B-4D7D2865B087}" destId="{7D5172F1-F24A-41A3-976D-2B6E2A98A518}" srcOrd="0" destOrd="0" presId="urn:microsoft.com/office/officeart/2008/layout/LinedList"/>
    <dgm:cxn modelId="{B6AEDBB3-EBF3-48C7-9BAE-A7DE33F501AD}" srcId="{571715B9-DBD8-4399-B1B0-614E2011BA25}" destId="{4AA756A7-AF8E-4541-986B-4D7D2865B087}" srcOrd="1" destOrd="0" parTransId="{B63CF064-405F-4CEB-B5DE-1149DAE9B4EF}" sibTransId="{E89D0B44-6478-4A68-8CD0-7EB13EC7EFC4}"/>
    <dgm:cxn modelId="{290633BC-5E48-4BDC-82A6-2F26F4CC0ED2}" type="presOf" srcId="{6FD16ADE-42BA-4905-BB8A-897330A4F5EA}" destId="{7E737E9F-FC72-44A4-BB32-5D54B4A1C14D}" srcOrd="0" destOrd="0" presId="urn:microsoft.com/office/officeart/2008/layout/LinedList"/>
    <dgm:cxn modelId="{D7999CC6-83B2-4CA3-A68F-783D2A9BF82A}" srcId="{571715B9-DBD8-4399-B1B0-614E2011BA25}" destId="{6FD16ADE-42BA-4905-BB8A-897330A4F5EA}" srcOrd="5" destOrd="0" parTransId="{35DB559C-3A36-447F-8F96-27E968AB10BD}" sibTransId="{6520B6D8-48EA-40C4-B7A9-BF6CED25257F}"/>
    <dgm:cxn modelId="{88BC91D3-DC07-453E-87B1-DCA42C30C6C4}" type="presOf" srcId="{9F45840F-2405-423E-B1D7-780704E0352B}" destId="{DFD47421-ECFC-4FC8-9194-929C31F0FF03}" srcOrd="0" destOrd="0" presId="urn:microsoft.com/office/officeart/2008/layout/LinedList"/>
    <dgm:cxn modelId="{D7C4A6E0-8D13-4966-A366-7A2B61F814FC}" type="presOf" srcId="{571715B9-DBD8-4399-B1B0-614E2011BA25}" destId="{CFB4391A-2A6A-4298-84FE-7B7516071AA6}" srcOrd="0" destOrd="0" presId="urn:microsoft.com/office/officeart/2008/layout/LinedList"/>
    <dgm:cxn modelId="{E3F5AEE1-5E84-4766-9909-30E7447F90B8}" type="presOf" srcId="{BB27F71D-9FC2-4B4A-BC12-3764106E83A0}" destId="{379AB1D4-1A31-4A71-96CB-659900C9C465}" srcOrd="0" destOrd="0" presId="urn:microsoft.com/office/officeart/2008/layout/LinedList"/>
    <dgm:cxn modelId="{2A266107-5A84-42FB-AF5C-34BCF0DF71B8}" type="presParOf" srcId="{CFB4391A-2A6A-4298-84FE-7B7516071AA6}" destId="{09C1451C-A866-4BF7-B9BF-19A27B6813BB}" srcOrd="0" destOrd="0" presId="urn:microsoft.com/office/officeart/2008/layout/LinedList"/>
    <dgm:cxn modelId="{555BE90B-3424-4ECF-987F-C22180255B2C}" type="presParOf" srcId="{CFB4391A-2A6A-4298-84FE-7B7516071AA6}" destId="{1C6D4107-624A-467F-A63E-AFDE80456E11}" srcOrd="1" destOrd="0" presId="urn:microsoft.com/office/officeart/2008/layout/LinedList"/>
    <dgm:cxn modelId="{5D4A378B-D45A-47FC-9D8E-7176A7CFF0C9}" type="presParOf" srcId="{1C6D4107-624A-467F-A63E-AFDE80456E11}" destId="{2E19144E-7338-419E-A14C-FD9D3455783E}" srcOrd="0" destOrd="0" presId="urn:microsoft.com/office/officeart/2008/layout/LinedList"/>
    <dgm:cxn modelId="{724C52A0-C75E-42F2-AFFA-8F030CADFBC7}" type="presParOf" srcId="{1C6D4107-624A-467F-A63E-AFDE80456E11}" destId="{89997951-9DF6-42BA-B9B0-849133BAE3D1}" srcOrd="1" destOrd="0" presId="urn:microsoft.com/office/officeart/2008/layout/LinedList"/>
    <dgm:cxn modelId="{99CBFB23-950B-4E2F-A79E-D22E46D7FC1C}" type="presParOf" srcId="{CFB4391A-2A6A-4298-84FE-7B7516071AA6}" destId="{5956459C-63ED-4EF0-954F-749AC45BEC00}" srcOrd="2" destOrd="0" presId="urn:microsoft.com/office/officeart/2008/layout/LinedList"/>
    <dgm:cxn modelId="{4B6CBF3F-06E5-436A-B89C-2E156B81B903}" type="presParOf" srcId="{CFB4391A-2A6A-4298-84FE-7B7516071AA6}" destId="{6BA7EAD9-FD7A-478A-BEFA-12B7B7E5F323}" srcOrd="3" destOrd="0" presId="urn:microsoft.com/office/officeart/2008/layout/LinedList"/>
    <dgm:cxn modelId="{C0166F2F-5C35-4034-BE19-EBB6CE927C63}" type="presParOf" srcId="{6BA7EAD9-FD7A-478A-BEFA-12B7B7E5F323}" destId="{7D5172F1-F24A-41A3-976D-2B6E2A98A518}" srcOrd="0" destOrd="0" presId="urn:microsoft.com/office/officeart/2008/layout/LinedList"/>
    <dgm:cxn modelId="{2F7012C1-0388-4996-90AB-9DA343F2F462}" type="presParOf" srcId="{6BA7EAD9-FD7A-478A-BEFA-12B7B7E5F323}" destId="{0CE9A838-A91F-4995-B8FF-825DEFCB3770}" srcOrd="1" destOrd="0" presId="urn:microsoft.com/office/officeart/2008/layout/LinedList"/>
    <dgm:cxn modelId="{7550FAFC-9B96-4B78-8055-060D03080A9E}" type="presParOf" srcId="{CFB4391A-2A6A-4298-84FE-7B7516071AA6}" destId="{18316495-0C90-4A7A-A0F2-C86469C2886B}" srcOrd="4" destOrd="0" presId="urn:microsoft.com/office/officeart/2008/layout/LinedList"/>
    <dgm:cxn modelId="{4F6D1800-C5AC-40F2-8A05-9687751BAFD9}" type="presParOf" srcId="{CFB4391A-2A6A-4298-84FE-7B7516071AA6}" destId="{4C879D95-BD92-471E-9ED8-E0C2E1D815C8}" srcOrd="5" destOrd="0" presId="urn:microsoft.com/office/officeart/2008/layout/LinedList"/>
    <dgm:cxn modelId="{56552FEB-9ADD-43B4-8187-CF1C09DF5740}" type="presParOf" srcId="{4C879D95-BD92-471E-9ED8-E0C2E1D815C8}" destId="{C7B5BBB9-F11E-4B94-8B31-45468EE35FA7}" srcOrd="0" destOrd="0" presId="urn:microsoft.com/office/officeart/2008/layout/LinedList"/>
    <dgm:cxn modelId="{5E69E009-FBC6-495C-B7C2-65B422E9FCC5}" type="presParOf" srcId="{4C879D95-BD92-471E-9ED8-E0C2E1D815C8}" destId="{0A473577-A04D-4D7E-8014-5AF71F6B651E}" srcOrd="1" destOrd="0" presId="urn:microsoft.com/office/officeart/2008/layout/LinedList"/>
    <dgm:cxn modelId="{3E751533-2679-4DF8-AF5F-4FCA0FF0CCA0}" type="presParOf" srcId="{CFB4391A-2A6A-4298-84FE-7B7516071AA6}" destId="{C1CCEB69-F622-49FE-99FF-7B5484D96456}" srcOrd="6" destOrd="0" presId="urn:microsoft.com/office/officeart/2008/layout/LinedList"/>
    <dgm:cxn modelId="{03FA281F-2AB4-4104-B86B-5593856076C4}" type="presParOf" srcId="{CFB4391A-2A6A-4298-84FE-7B7516071AA6}" destId="{605EC578-06AE-4AE9-B46D-76D6ECEA4F7E}" srcOrd="7" destOrd="0" presId="urn:microsoft.com/office/officeart/2008/layout/LinedList"/>
    <dgm:cxn modelId="{24EBC40B-5EA8-4548-9B41-BF13FBE2C06C}" type="presParOf" srcId="{605EC578-06AE-4AE9-B46D-76D6ECEA4F7E}" destId="{5F28EEC7-D675-4AC9-A949-605CB32877D3}" srcOrd="0" destOrd="0" presId="urn:microsoft.com/office/officeart/2008/layout/LinedList"/>
    <dgm:cxn modelId="{06DF0189-3CEC-4127-ACFC-1F544B7102B0}" type="presParOf" srcId="{605EC578-06AE-4AE9-B46D-76D6ECEA4F7E}" destId="{BFE97E89-5D71-4CCA-AA1E-C71F0A5EA555}" srcOrd="1" destOrd="0" presId="urn:microsoft.com/office/officeart/2008/layout/LinedList"/>
    <dgm:cxn modelId="{21BD26CB-203A-49F7-937D-66589524D66D}" type="presParOf" srcId="{CFB4391A-2A6A-4298-84FE-7B7516071AA6}" destId="{32866CBB-F0FE-430E-BC92-846C6CE056DF}" srcOrd="8" destOrd="0" presId="urn:microsoft.com/office/officeart/2008/layout/LinedList"/>
    <dgm:cxn modelId="{8B07091D-F648-4367-BBDD-B1641E8CD626}" type="presParOf" srcId="{CFB4391A-2A6A-4298-84FE-7B7516071AA6}" destId="{8A344306-76FA-4EE2-A82F-ED92285BBDDD}" srcOrd="9" destOrd="0" presId="urn:microsoft.com/office/officeart/2008/layout/LinedList"/>
    <dgm:cxn modelId="{18A5DD48-E1DB-49CC-B9AB-2D5498BCDF20}" type="presParOf" srcId="{8A344306-76FA-4EE2-A82F-ED92285BBDDD}" destId="{396B3D4D-A1C7-4B34-BC12-008020EBB432}" srcOrd="0" destOrd="0" presId="urn:microsoft.com/office/officeart/2008/layout/LinedList"/>
    <dgm:cxn modelId="{7B4F0D8D-2CC9-4A1E-9447-CD10DABAD0BF}" type="presParOf" srcId="{8A344306-76FA-4EE2-A82F-ED92285BBDDD}" destId="{69DDD45E-EFD3-42D9-AC10-3722EF56694E}" srcOrd="1" destOrd="0" presId="urn:microsoft.com/office/officeart/2008/layout/LinedList"/>
    <dgm:cxn modelId="{CA5EDC8F-72DB-434E-B55F-26DEC49D8880}" type="presParOf" srcId="{CFB4391A-2A6A-4298-84FE-7B7516071AA6}" destId="{7F7CF7A0-8F06-49C0-A5FB-D2DBEBD786FB}" srcOrd="10" destOrd="0" presId="urn:microsoft.com/office/officeart/2008/layout/LinedList"/>
    <dgm:cxn modelId="{E524EDDB-94C4-47B9-814D-38874FDD8D81}" type="presParOf" srcId="{CFB4391A-2A6A-4298-84FE-7B7516071AA6}" destId="{CD101A23-4468-4304-BED3-719ABFC63818}" srcOrd="11" destOrd="0" presId="urn:microsoft.com/office/officeart/2008/layout/LinedList"/>
    <dgm:cxn modelId="{2E90CF8E-FCA5-4B9E-99B4-2C98B2287666}" type="presParOf" srcId="{CD101A23-4468-4304-BED3-719ABFC63818}" destId="{7E737E9F-FC72-44A4-BB32-5D54B4A1C14D}" srcOrd="0" destOrd="0" presId="urn:microsoft.com/office/officeart/2008/layout/LinedList"/>
    <dgm:cxn modelId="{400A8A26-77F9-4318-A350-05108434E501}" type="presParOf" srcId="{CD101A23-4468-4304-BED3-719ABFC63818}" destId="{95AEB02E-6E11-4B31-A79D-040012EA3997}" srcOrd="1" destOrd="0" presId="urn:microsoft.com/office/officeart/2008/layout/LinedList"/>
    <dgm:cxn modelId="{A6436300-2EAC-462F-B246-73AD3C1E5759}" type="presParOf" srcId="{CFB4391A-2A6A-4298-84FE-7B7516071AA6}" destId="{7A0C9D77-54A7-41C1-A33B-C05241227E9A}" srcOrd="12" destOrd="0" presId="urn:microsoft.com/office/officeart/2008/layout/LinedList"/>
    <dgm:cxn modelId="{D1C7C159-C773-45F8-BC14-3E7FCB76BE40}" type="presParOf" srcId="{CFB4391A-2A6A-4298-84FE-7B7516071AA6}" destId="{914951D2-BE58-476E-82B1-B9DEBAF976DC}" srcOrd="13" destOrd="0" presId="urn:microsoft.com/office/officeart/2008/layout/LinedList"/>
    <dgm:cxn modelId="{F28AB373-D383-4EA3-BB7D-D68638D58D67}" type="presParOf" srcId="{914951D2-BE58-476E-82B1-B9DEBAF976DC}" destId="{9D24A2CA-4B0B-4707-8480-876D0CB24C74}" srcOrd="0" destOrd="0" presId="urn:microsoft.com/office/officeart/2008/layout/LinedList"/>
    <dgm:cxn modelId="{A5F3B633-B901-465A-8005-31F8EFCBFBAF}" type="presParOf" srcId="{914951D2-BE58-476E-82B1-B9DEBAF976DC}" destId="{1C9F20CE-31CF-4161-B809-74169988687D}" srcOrd="1" destOrd="0" presId="urn:microsoft.com/office/officeart/2008/layout/LinedList"/>
    <dgm:cxn modelId="{812EC95D-8179-42A1-97EB-3263E833DD8B}" type="presParOf" srcId="{CFB4391A-2A6A-4298-84FE-7B7516071AA6}" destId="{C1411163-0A76-4388-A4D8-0207FC1C3E8E}" srcOrd="14" destOrd="0" presId="urn:microsoft.com/office/officeart/2008/layout/LinedList"/>
    <dgm:cxn modelId="{D07DA75D-FF6C-47E5-9FC8-B54BA23DC237}" type="presParOf" srcId="{CFB4391A-2A6A-4298-84FE-7B7516071AA6}" destId="{8B9EBF73-486C-4C2F-9BC5-7E13CC32FB72}" srcOrd="15" destOrd="0" presId="urn:microsoft.com/office/officeart/2008/layout/LinedList"/>
    <dgm:cxn modelId="{B02C87F4-732D-459D-A4BB-7DBEC0410E2B}" type="presParOf" srcId="{8B9EBF73-486C-4C2F-9BC5-7E13CC32FB72}" destId="{DFD47421-ECFC-4FC8-9194-929C31F0FF03}" srcOrd="0" destOrd="0" presId="urn:microsoft.com/office/officeart/2008/layout/LinedList"/>
    <dgm:cxn modelId="{A0019E78-CE76-4F54-B027-B448FE32A2B6}" type="presParOf" srcId="{8B9EBF73-486C-4C2F-9BC5-7E13CC32FB72}" destId="{E6375C91-D542-4F15-9F98-47ACAFE51359}" srcOrd="1" destOrd="0" presId="urn:microsoft.com/office/officeart/2008/layout/LinedList"/>
    <dgm:cxn modelId="{9AEF3495-BCA0-40F7-A36D-3D50B4585FC7}" type="presParOf" srcId="{CFB4391A-2A6A-4298-84FE-7B7516071AA6}" destId="{A9462201-6CBE-4B8C-B6C9-B4D292C674BE}" srcOrd="16" destOrd="0" presId="urn:microsoft.com/office/officeart/2008/layout/LinedList"/>
    <dgm:cxn modelId="{633768C4-AA31-478A-B02E-EF3E5C25538D}" type="presParOf" srcId="{CFB4391A-2A6A-4298-84FE-7B7516071AA6}" destId="{42D6D21A-50C2-4933-A4DF-9C1F71CEFC59}" srcOrd="17" destOrd="0" presId="urn:microsoft.com/office/officeart/2008/layout/LinedList"/>
    <dgm:cxn modelId="{CE65DEBF-969D-4C2B-848D-FF2D81A31BBC}" type="presParOf" srcId="{42D6D21A-50C2-4933-A4DF-9C1F71CEFC59}" destId="{379AB1D4-1A31-4A71-96CB-659900C9C465}" srcOrd="0" destOrd="0" presId="urn:microsoft.com/office/officeart/2008/layout/LinedList"/>
    <dgm:cxn modelId="{EE2C30DC-5142-42FA-B18B-F33670C2355F}" type="presParOf" srcId="{42D6D21A-50C2-4933-A4DF-9C1F71CEFC59}" destId="{565512F4-15DB-4D40-99DA-22F9D23F07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1451C-A866-4BF7-B9BF-19A27B6813BB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9144E-7338-419E-A14C-FD9D3455783E}">
      <dsp:nvSpPr>
        <dsp:cNvPr id="0" name=""/>
        <dsp:cNvSpPr/>
      </dsp:nvSpPr>
      <dsp:spPr>
        <a:xfrm>
          <a:off x="0" y="623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Chuck Norris (chucknorris.io)</a:t>
          </a:r>
        </a:p>
      </dsp:txBody>
      <dsp:txXfrm>
        <a:off x="0" y="623"/>
        <a:ext cx="6492875" cy="567128"/>
      </dsp:txXfrm>
    </dsp:sp>
    <dsp:sp modelId="{5956459C-63ED-4EF0-954F-749AC45BEC00}">
      <dsp:nvSpPr>
        <dsp:cNvPr id="0" name=""/>
        <dsp:cNvSpPr/>
      </dsp:nvSpPr>
      <dsp:spPr>
        <a:xfrm>
          <a:off x="0" y="567751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172F1-F24A-41A3-976D-2B6E2A98A518}">
      <dsp:nvSpPr>
        <dsp:cNvPr id="0" name=""/>
        <dsp:cNvSpPr/>
      </dsp:nvSpPr>
      <dsp:spPr>
        <a:xfrm>
          <a:off x="0" y="567751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Poke (https://pokeapi.co/)</a:t>
          </a:r>
        </a:p>
      </dsp:txBody>
      <dsp:txXfrm>
        <a:off x="0" y="567751"/>
        <a:ext cx="6492875" cy="567128"/>
      </dsp:txXfrm>
    </dsp:sp>
    <dsp:sp modelId="{18316495-0C90-4A7A-A0F2-C86469C2886B}">
      <dsp:nvSpPr>
        <dsp:cNvPr id="0" name=""/>
        <dsp:cNvSpPr/>
      </dsp:nvSpPr>
      <dsp:spPr>
        <a:xfrm>
          <a:off x="0" y="1134879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5BBB9-F11E-4B94-8B31-45468EE35FA7}">
      <dsp:nvSpPr>
        <dsp:cNvPr id="0" name=""/>
        <dsp:cNvSpPr/>
      </dsp:nvSpPr>
      <dsp:spPr>
        <a:xfrm>
          <a:off x="0" y="1134879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Nasa (https://api.nasa.gov)</a:t>
          </a:r>
        </a:p>
      </dsp:txBody>
      <dsp:txXfrm>
        <a:off x="0" y="1134879"/>
        <a:ext cx="6492875" cy="567128"/>
      </dsp:txXfrm>
    </dsp:sp>
    <dsp:sp modelId="{C1CCEB69-F622-49FE-99FF-7B5484D96456}">
      <dsp:nvSpPr>
        <dsp:cNvPr id="0" name=""/>
        <dsp:cNvSpPr/>
      </dsp:nvSpPr>
      <dsp:spPr>
        <a:xfrm>
          <a:off x="0" y="1702007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EEC7-D675-4AC9-A949-605CB32877D3}">
      <dsp:nvSpPr>
        <dsp:cNvPr id="0" name=""/>
        <dsp:cNvSpPr/>
      </dsp:nvSpPr>
      <dsp:spPr>
        <a:xfrm>
          <a:off x="0" y="1702007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Swapi (https://swapi.co/)</a:t>
          </a:r>
        </a:p>
      </dsp:txBody>
      <dsp:txXfrm>
        <a:off x="0" y="1702007"/>
        <a:ext cx="6492875" cy="567128"/>
      </dsp:txXfrm>
    </dsp:sp>
    <dsp:sp modelId="{32866CBB-F0FE-430E-BC92-846C6CE056DF}">
      <dsp:nvSpPr>
        <dsp:cNvPr id="0" name=""/>
        <dsp:cNvSpPr/>
      </dsp:nvSpPr>
      <dsp:spPr>
        <a:xfrm>
          <a:off x="0" y="2269135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B3D4D-A1C7-4B34-BC12-008020EBB432}">
      <dsp:nvSpPr>
        <dsp:cNvPr id="0" name=""/>
        <dsp:cNvSpPr/>
      </dsp:nvSpPr>
      <dsp:spPr>
        <a:xfrm>
          <a:off x="0" y="2269135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muisXmatch (https://developer.musixmatch.com/)</a:t>
          </a:r>
        </a:p>
      </dsp:txBody>
      <dsp:txXfrm>
        <a:off x="0" y="2269135"/>
        <a:ext cx="6492875" cy="567128"/>
      </dsp:txXfrm>
    </dsp:sp>
    <dsp:sp modelId="{7F7CF7A0-8F06-49C0-A5FB-D2DBEBD786FB}">
      <dsp:nvSpPr>
        <dsp:cNvPr id="0" name=""/>
        <dsp:cNvSpPr/>
      </dsp:nvSpPr>
      <dsp:spPr>
        <a:xfrm>
          <a:off x="0" y="2836264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37E9F-FC72-44A4-BB32-5D54B4A1C14D}">
      <dsp:nvSpPr>
        <dsp:cNvPr id="0" name=""/>
        <dsp:cNvSpPr/>
      </dsp:nvSpPr>
      <dsp:spPr>
        <a:xfrm>
          <a:off x="0" y="2836264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Numbers (http://numbersapi.com/)</a:t>
          </a:r>
        </a:p>
      </dsp:txBody>
      <dsp:txXfrm>
        <a:off x="0" y="2836264"/>
        <a:ext cx="6492875" cy="567128"/>
      </dsp:txXfrm>
    </dsp:sp>
    <dsp:sp modelId="{7A0C9D77-54A7-41C1-A33B-C05241227E9A}">
      <dsp:nvSpPr>
        <dsp:cNvPr id="0" name=""/>
        <dsp:cNvSpPr/>
      </dsp:nvSpPr>
      <dsp:spPr>
        <a:xfrm>
          <a:off x="0" y="3403392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4A2CA-4B0B-4707-8480-876D0CB24C74}">
      <dsp:nvSpPr>
        <dsp:cNvPr id="0" name=""/>
        <dsp:cNvSpPr/>
      </dsp:nvSpPr>
      <dsp:spPr>
        <a:xfrm>
          <a:off x="0" y="3403392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REST Countries (https://restcountries.eu/)</a:t>
          </a:r>
        </a:p>
      </dsp:txBody>
      <dsp:txXfrm>
        <a:off x="0" y="3403392"/>
        <a:ext cx="6492875" cy="567128"/>
      </dsp:txXfrm>
    </dsp:sp>
    <dsp:sp modelId="{C1411163-0A76-4388-A4D8-0207FC1C3E8E}">
      <dsp:nvSpPr>
        <dsp:cNvPr id="0" name=""/>
        <dsp:cNvSpPr/>
      </dsp:nvSpPr>
      <dsp:spPr>
        <a:xfrm>
          <a:off x="0" y="3970520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47421-ECFC-4FC8-9194-929C31F0FF03}">
      <dsp:nvSpPr>
        <dsp:cNvPr id="0" name=""/>
        <dsp:cNvSpPr/>
      </dsp:nvSpPr>
      <dsp:spPr>
        <a:xfrm>
          <a:off x="0" y="3970520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BreweryDB</a:t>
          </a:r>
          <a:r>
            <a:rPr lang="en-US" sz="2400" kern="1200" dirty="0"/>
            <a:t> (http://www.brewerydb.com/)</a:t>
          </a:r>
        </a:p>
      </dsp:txBody>
      <dsp:txXfrm>
        <a:off x="0" y="3970520"/>
        <a:ext cx="6492875" cy="567128"/>
      </dsp:txXfrm>
    </dsp:sp>
    <dsp:sp modelId="{A9462201-6CBE-4B8C-B6C9-B4D292C674BE}">
      <dsp:nvSpPr>
        <dsp:cNvPr id="0" name=""/>
        <dsp:cNvSpPr/>
      </dsp:nvSpPr>
      <dsp:spPr>
        <a:xfrm>
          <a:off x="0" y="4537648"/>
          <a:ext cx="64928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AB1D4-1A31-4A71-96CB-659900C9C465}">
      <dsp:nvSpPr>
        <dsp:cNvPr id="0" name=""/>
        <dsp:cNvSpPr/>
      </dsp:nvSpPr>
      <dsp:spPr>
        <a:xfrm>
          <a:off x="0" y="4537648"/>
          <a:ext cx="6492875" cy="56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Sportradar</a:t>
          </a:r>
          <a:r>
            <a:rPr lang="en-US" sz="2400" kern="1200" dirty="0"/>
            <a:t> (https://developer.sportradar.com/)</a:t>
          </a:r>
        </a:p>
      </dsp:txBody>
      <dsp:txXfrm>
        <a:off x="0" y="4537648"/>
        <a:ext cx="6492875" cy="567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93AF-D26A-4BA0-94C8-3A3346B66DA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6C0E5-45A2-4D28-81DC-ABCF390C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"authorization: Bearer eyJhbGciOiJSUzI1NiIsImtpZCI6IjQ2NTQ4ZmIwMjg4ODkxYTk1N2RlYWM2YTc2Y2RiMjhjIiwidHlwIjoiSldUIn0.eyJuYmYiOjE1NTMwMTU4NjksImV4cCI6MTU1MzAxOTQ2OSwiaXNzIjoiaHR0cDovL2xvY2FsaG9zdDo1MzU1NiIsImF1ZCI6WyJodHRwOi8vbG9jYWxob3N0OjUzNTU2L3Jlc291cmNlcyIsIkJsb2ciXSwiY2xpZW50X2lkIjoiQmxvZyBTd2FnZ2VyIiwic3ViIjoiMDk4ZGUxMTEtYjRlYy00ODMwLWFjYjctZjEwMmY3NzI1MDlmIiwiYXV0aF90aW1lIjoxNTUyOTQ1Nzk3LCJpZHAiOiJsb2NhbCIsInNjb3BlIjpbIkJsb2cuQWRtaW4iLCJCbG9nLlB1YmxpYyJdLCJhbXIiOlsicHdkIl19.aBcjnUhBxbbmSkjMoqLj8bJU_uMRu-zPpd3Uwll1m25d5dTJgsoR0P3QYg1VFmW0QTG4qMqLcBXVJpjeGSJw1htheSas2B4R5huIYr2MB43RUMMCQ_v5uD3tZs14vJF6HuwxKJhvFWdft9WRc_Q8V2rBd1DLJu_t2FjnzzQ0JpbgWbWsFR5OQFCg_fWgIgQ-X79j0zmRD3-ToBlFnZN0EP47CGOLOeHQGq5W4ebQYU_YYL9cN6Vgn5h28GCTv5pZ2WfX8E8aTBIQ2_aCZgtJmZRYERKwFFZLG-XDOJPsP1N3TtlxtMKvPis8PqxovnBA1BCLz5IDYmcusr6HUS6bEw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C0E5-45A2-4D28-81DC-ABCF390C24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3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C0E5-45A2-4D28-81DC-ABCF390C24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9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6C0E5-45A2-4D28-81DC-ABCF390C24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9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E2E-2C2A-4077-9B32-F7B8E12D6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DFB1F-19A7-409F-9E7A-52153F8A4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8F0C7-80E3-42E4-874C-17491072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7E38-DD19-48E4-B8CE-D58DA444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400-15A3-4A50-83E3-FA3CE175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8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8A02-0382-48C4-A025-22399CE5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D9221-85F9-4881-BEA4-A94FCC1D3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53CA0-D2A4-4BB1-BC31-B021F430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E5F4-60D4-4957-A0F0-04D33628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CBBA-A286-4406-8515-F5E6A00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0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D9EBB-8580-410D-9E9F-A5B3A7392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3AA2E-4472-475E-8870-94002372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F1542-42CA-4D51-9188-A3D1A2F3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3C11-CB9B-444E-BE34-8D115CCC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0C33-4F32-4CAC-8386-8413E7CB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103028800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78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8A95-A8EC-4423-AE98-48FC9961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4648-FB0F-4C5D-9BF1-D82CAB30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8BC-E4D0-4009-B0B4-AC8669D0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4F52-325E-4F04-97AF-12EB2A5F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3C510-4524-4EEC-AC9D-FB2591C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0B79-C136-453A-ABD9-FFA1F43C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6CE8-1331-4766-AD0D-317BC95FE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0F3D-21B4-47B6-9D8A-547B559C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8325-D284-40C1-A628-355260BB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41DEF-8FC7-478A-A371-45342F62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0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5DD2-DEEA-4066-870E-3E1E724C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E794-44CD-41E0-8592-4F44122B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1469B-4920-41AA-A9BC-2534BAD66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C8675-5A46-45E4-9A78-93962149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39EB2-4CD2-4CF0-9089-16DDFEF5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0F18B-CA80-40FF-B29B-486A4DAD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F6B0-85A3-4908-8C3D-A2B5B20D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BEBD1-D5CF-4ADB-9175-5DBE79493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DDD29-9B43-4686-89CE-36831B646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943FA-6D53-4766-9C57-8F856AA68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F9DE2-3310-4568-B966-3E0041FD6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5C5C3-A2AE-40F9-94DB-1AEF9204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0151F-47A6-4D4C-9EE5-2EB3A0E8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0C944-541E-4475-818D-BF08FF37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1C2-42B5-4876-8D96-7F4E2810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029B8-BE96-49E1-AC91-AFC39EAC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98023-0F39-4CAB-80A7-02CB42D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C249E-ECCF-48A9-AC6C-891302D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13A3D-BC8C-4440-8163-620C9815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8D75B-0839-486C-AACD-12DFD228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6FB73-37D3-49B3-BEC3-1ED5DF0A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C1D7-1FEF-4B4F-9B3F-76D3B0A3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AB81-4B1B-4461-A510-2DE687952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7F1B6-CEF9-4BC5-8C9C-E4325B48A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794E-312B-4530-AF93-9013202F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C7C9-6EC8-4161-8C30-CA62AFAB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1E8D2-5912-4CA4-AE6A-827DE1C9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84BD-8437-4D13-A99D-711517EB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C9701-30B8-41BD-9FA6-3B52A5FE3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4723E-1D90-4944-9199-9CAF0B25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0A17D-C536-478B-866E-9948E49A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01A47-4298-4B94-AEA0-37E490B9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8CD56-F66A-4677-988F-EC894F74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2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ECB12-3774-489D-BA71-A4A19D67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E2594-E4AF-4EF9-98B1-391E5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B6D6D-00BB-423E-A392-FAEC00CD4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68FA-9F9E-492B-A452-29520B2A352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58DF-FADF-431C-B922-E3B121BDE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3764-ABF3-488F-B745-38DA3F98C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cdwaddell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cdwadde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twitter.com/cdanielwaddel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louisvilleky.gov/dataset/business-listings-registrations" TargetMode="External"/><Relationship Id="rId13" Type="http://schemas.openxmlformats.org/officeDocument/2006/relationships/hyperlink" Target="https://data.louisvilleky.gov/dataset/police-officer-training" TargetMode="External"/><Relationship Id="rId18" Type="http://schemas.openxmlformats.org/officeDocument/2006/relationships/hyperlink" Target="https://data.louisvilleky.gov/dataset/policy-documents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data.lojic.org/datasets/jefferson-county-ky-lgampe-light-generating-devices" TargetMode="External"/><Relationship Id="rId12" Type="http://schemas.openxmlformats.org/officeDocument/2006/relationships/hyperlink" Target="https://data.louisvilleky.gov/dataset/parking-citations" TargetMode="External"/><Relationship Id="rId17" Type="http://schemas.openxmlformats.org/officeDocument/2006/relationships/hyperlink" Target="https://data.louisvilleky.gov/dataset/jefferson-county-signalized-intersections" TargetMode="External"/><Relationship Id="rId2" Type="http://schemas.openxmlformats.org/officeDocument/2006/relationships/image" Target="../media/image38.png"/><Relationship Id="rId16" Type="http://schemas.openxmlformats.org/officeDocument/2006/relationships/hyperlink" Target="http://data.lojic.org/datasets/jefferson-county-ky-voting-loc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louisvilleky.gov/dataset/potential-ev-charging-stations" TargetMode="External"/><Relationship Id="rId11" Type="http://schemas.openxmlformats.org/officeDocument/2006/relationships/hyperlink" Target="https://data.louisvilleky.gov/dataset/2017-downtown-pedestrian-counts" TargetMode="External"/><Relationship Id="rId5" Type="http://schemas.openxmlformats.org/officeDocument/2006/relationships/hyperlink" Target="https://data.louisvilleky.gov/dataset/traffic-collisions" TargetMode="External"/><Relationship Id="rId15" Type="http://schemas.openxmlformats.org/officeDocument/2006/relationships/hyperlink" Target="http://data.lojic.org/datasets/jefferson-county-ky-voting-precincts" TargetMode="External"/><Relationship Id="rId10" Type="http://schemas.openxmlformats.org/officeDocument/2006/relationships/hyperlink" Target="https://data.louisvilleky.gov/dataset/louisville-alleys" TargetMode="External"/><Relationship Id="rId19" Type="http://schemas.openxmlformats.org/officeDocument/2006/relationships/hyperlink" Target="https://data.louisvilleky.gov/" TargetMode="External"/><Relationship Id="rId4" Type="http://schemas.openxmlformats.org/officeDocument/2006/relationships/hyperlink" Target="https://www.google.com/url?q=http://us-cities.survey.okfn.org/&amp;sa=D&amp;ust=1540823707714000" TargetMode="External"/><Relationship Id="rId9" Type="http://schemas.openxmlformats.org/officeDocument/2006/relationships/hyperlink" Target="http://data.lojic.org/datasets/jefferson-county-ky-urban-heat-management-study" TargetMode="External"/><Relationship Id="rId14" Type="http://schemas.openxmlformats.org/officeDocument/2006/relationships/hyperlink" Target="https://data.louisvilleky.gov/dataset/openstreetmap-extrac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waddell/APIDesignPrincipals" TargetMode="External"/><Relationship Id="rId2" Type="http://schemas.openxmlformats.org/officeDocument/2006/relationships/hyperlink" Target="https://goo.gl/TdLmvk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An Introduction to Web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49692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C Daniel Waddell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Solution Architect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52BB4-CDEC-436B-8E7C-B97592D6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hlinkClick r:id="rId3" action="ppaction://hlinksldjump"/>
            <a:extLst>
              <a:ext uri="{FF2B5EF4-FFF2-40B4-BE49-F238E27FC236}">
                <a16:creationId xmlns:a16="http://schemas.microsoft.com/office/drawing/2014/main" id="{46FA89F4-34C6-4C15-A3EC-1F326FC1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139" y="193729"/>
            <a:ext cx="4318841" cy="64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7A9E4DB-85C8-4EDA-A6B7-5D0D67A0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Shared business logic layer.</a:t>
            </a:r>
          </a:p>
          <a:p>
            <a:r>
              <a:rPr lang="en-US" sz="1800" dirty="0"/>
              <a:t>Instantly updatable for all users of your system.</a:t>
            </a:r>
          </a:p>
          <a:p>
            <a:r>
              <a:rPr lang="en-US" sz="1800" dirty="0"/>
              <a:t>Usage can be analyzed, reviewed, and used to drive decisions.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CA5FE1BF-7679-4247-B83B-F33F28E5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654F82-68BF-4B0D-A57C-43744E3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use a </a:t>
            </a:r>
            <a:br>
              <a:rPr lang="en-US" sz="3200" dirty="0"/>
            </a:br>
            <a:r>
              <a:rPr lang="en-US" sz="3200" dirty="0"/>
              <a:t>web API?</a:t>
            </a:r>
          </a:p>
        </p:txBody>
      </p:sp>
    </p:spTree>
    <p:extLst>
      <p:ext uri="{BB962C8B-B14F-4D97-AF65-F5344CB8AC3E}">
        <p14:creationId xmlns:p14="http://schemas.microsoft.com/office/powerpoint/2010/main" val="13779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4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Who's there meme">
            <a:extLst>
              <a:ext uri="{FF2B5EF4-FFF2-40B4-BE49-F238E27FC236}">
                <a16:creationId xmlns:a16="http://schemas.microsoft.com/office/drawing/2014/main" id="{2E9EFC2F-C54D-44BD-8D03-B89C16C71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" b="-1413"/>
          <a:stretch/>
        </p:blipFill>
        <p:spPr bwMode="auto">
          <a:xfrm>
            <a:off x="3505198" y="203641"/>
            <a:ext cx="8453696" cy="64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6BA71-37BA-4210-9FAC-A9D55B3B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websites know who you are?</a:t>
            </a:r>
          </a:p>
        </p:txBody>
      </p:sp>
    </p:spTree>
    <p:extLst>
      <p:ext uri="{BB962C8B-B14F-4D97-AF65-F5344CB8AC3E}">
        <p14:creationId xmlns:p14="http://schemas.microsoft.com/office/powerpoint/2010/main" val="119014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3AEC-18DC-45E7-86E3-CF5AC205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okie Monster Eating Cookie">
            <a:hlinkClick r:id="" action="ppaction://media"/>
            <a:extLst>
              <a:ext uri="{FF2B5EF4-FFF2-40B4-BE49-F238E27FC236}">
                <a16:creationId xmlns:a16="http://schemas.microsoft.com/office/drawing/2014/main" id="{8B4E4BA8-F3D5-44ED-ADCC-34D8B615E9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16476648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4A87A-7E64-40D7-A198-1D63E813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Cookie-Based Authentication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561CED16-83A4-4374-9F55-5F513A1C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Great for single site applications</a:t>
            </a:r>
          </a:p>
          <a:p>
            <a:r>
              <a:rPr lang="en-US" sz="1800" dirty="0"/>
              <a:t>Usually used in conjunction with a single sign on solution</a:t>
            </a:r>
          </a:p>
          <a:p>
            <a:r>
              <a:rPr lang="en-US" sz="1800" dirty="0"/>
              <a:t>Optionally persistent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05639-759C-4ADA-9831-CC3ED277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98" y="1136188"/>
            <a:ext cx="4987721" cy="45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E0510-B039-4015-A37A-A95CBC2D3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2028E-DFAC-4243-8B2A-9CEFB603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13" y="643466"/>
            <a:ext cx="92083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5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8498-0965-4F75-BB96-A7FCE0C9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Tokens, Tokens, Tokens and OAuth/</a:t>
            </a:r>
            <a:r>
              <a:rPr lang="en-US" dirty="0" err="1"/>
              <a:t>OpenId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36F72-0FAC-4810-846A-0A362E14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72" y="1825625"/>
            <a:ext cx="9865455" cy="4351338"/>
          </a:xfrm>
        </p:spPr>
      </p:pic>
    </p:spTree>
    <p:extLst>
      <p:ext uri="{BB962C8B-B14F-4D97-AF65-F5344CB8AC3E}">
        <p14:creationId xmlns:p14="http://schemas.microsoft.com/office/powerpoint/2010/main" val="234039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05C86-5F48-4930-B0BF-BC11FC66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API Keys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40B36B-EE6A-4485-80EE-F86B15E66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74333"/>
            <a:ext cx="7188199" cy="49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CORS">
            <a:extLst>
              <a:ext uri="{FF2B5EF4-FFF2-40B4-BE49-F238E27FC236}">
                <a16:creationId xmlns:a16="http://schemas.microsoft.com/office/drawing/2014/main" id="{64BD0DB6-38BC-4569-9814-5826A2E841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r="13604"/>
          <a:stretch/>
        </p:blipFill>
        <p:spPr bwMode="auto">
          <a:xfrm>
            <a:off x="2013557" y="0"/>
            <a:ext cx="101784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94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38DD-DE56-41D3-A9A3-44402CE5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CORS</a:t>
            </a:r>
          </a:p>
        </p:txBody>
      </p:sp>
    </p:spTree>
    <p:extLst>
      <p:ext uri="{BB962C8B-B14F-4D97-AF65-F5344CB8AC3E}">
        <p14:creationId xmlns:p14="http://schemas.microsoft.com/office/powerpoint/2010/main" val="338425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70F4-89BA-48F2-9FA9-53A0BB8C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C456D-97FA-43D6-9C90-8BD315A23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2"/>
              </a:rPr>
              <a:t>https://github.com/cdwaddell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3"/>
              </a:rPr>
              <a:t>https://www.linkedin.com/in/cdwaddell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4"/>
              </a:rPr>
              <a:t>@</a:t>
            </a:r>
            <a:r>
              <a:rPr lang="en-US" sz="1800" dirty="0" err="1">
                <a:hlinkClick r:id="rId4"/>
              </a:rPr>
              <a:t>cdanielwaddell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3EC8A1-21A4-4E55-81C0-FD7882604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93E6B909-ADD5-4B94-B8D2-49B2A303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369849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logo">
            <a:extLst>
              <a:ext uri="{FF2B5EF4-FFF2-40B4-BE49-F238E27FC236}">
                <a16:creationId xmlns:a16="http://schemas.microsoft.com/office/drawing/2014/main" id="{EB5EB282-5B4A-4E4A-8E77-9562FA23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805323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extLst>
              <a:ext uri="{FF2B5EF4-FFF2-40B4-BE49-F238E27FC236}">
                <a16:creationId xmlns:a16="http://schemas.microsoft.com/office/drawing/2014/main" id="{C180564C-7072-4814-A73F-200D42A5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15880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1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03C4B-CB37-4478-B2AD-2CA204F1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Best Practices of Web API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C175-A814-40C6-B511-D7DA5367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Intelligent Versioning</a:t>
            </a:r>
          </a:p>
          <a:p>
            <a:r>
              <a:rPr lang="en-US" sz="2400" dirty="0"/>
              <a:t>Use HTTP Verbs to communicate intent</a:t>
            </a:r>
          </a:p>
          <a:p>
            <a:r>
              <a:rPr lang="en-US" sz="2400" dirty="0"/>
              <a:t>Use HTTP Status Codes</a:t>
            </a:r>
          </a:p>
          <a:p>
            <a:r>
              <a:rPr lang="en-US" sz="2400" dirty="0"/>
              <a:t>Predefine an error response</a:t>
            </a:r>
          </a:p>
          <a:p>
            <a:r>
              <a:rPr lang="en-US" sz="2400" dirty="0"/>
              <a:t>Endpoints should be nouns, not verbs</a:t>
            </a:r>
          </a:p>
          <a:p>
            <a:r>
              <a:rPr lang="en-US" sz="2400" dirty="0"/>
              <a:t>GET requests and query parameters should never alter state</a:t>
            </a:r>
          </a:p>
          <a:p>
            <a:r>
              <a:rPr lang="en-US" sz="2400" dirty="0"/>
              <a:t>Filter, Paging, and Sorting</a:t>
            </a:r>
          </a:p>
        </p:txBody>
      </p:sp>
    </p:spTree>
    <p:extLst>
      <p:ext uri="{BB962C8B-B14F-4D97-AF65-F5344CB8AC3E}">
        <p14:creationId xmlns:p14="http://schemas.microsoft.com/office/powerpoint/2010/main" val="24406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http status codes">
            <a:extLst>
              <a:ext uri="{FF2B5EF4-FFF2-40B4-BE49-F238E27FC236}">
                <a16:creationId xmlns:a16="http://schemas.microsoft.com/office/drawing/2014/main" id="{E3ED26ED-0455-4F27-8221-87D8F6C8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83857"/>
            <a:ext cx="10905066" cy="52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55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3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0FA-6E5B-498F-A792-4528695F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HTTP Verbs</a:t>
            </a:r>
          </a:p>
        </p:txBody>
      </p:sp>
      <p:pic>
        <p:nvPicPr>
          <p:cNvPr id="5126" name="Picture 6" descr="Image result for http VERBS">
            <a:extLst>
              <a:ext uri="{FF2B5EF4-FFF2-40B4-BE49-F238E27FC236}">
                <a16:creationId xmlns:a16="http://schemas.microsoft.com/office/drawing/2014/main" id="{F1EC0D72-0764-488C-8E8F-3F3C0F36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63795"/>
            <a:ext cx="7188199" cy="21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B6B1-79F1-49D2-98CE-9D123E084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230472"/>
            <a:ext cx="7188199" cy="19464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GET – </a:t>
            </a:r>
            <a:r>
              <a:rPr lang="en-US" sz="1800" dirty="0" err="1"/>
              <a:t>Retreives</a:t>
            </a:r>
            <a:r>
              <a:rPr lang="en-US" sz="1800" dirty="0"/>
              <a:t> a resource or a list of resource</a:t>
            </a:r>
          </a:p>
          <a:p>
            <a:r>
              <a:rPr lang="en-US" sz="1800" dirty="0"/>
              <a:t>POST – Updates or Creates a new resource</a:t>
            </a:r>
          </a:p>
          <a:p>
            <a:r>
              <a:rPr lang="en-US" sz="1800" dirty="0"/>
              <a:t>PUT – Updates a resource by ID</a:t>
            </a:r>
          </a:p>
          <a:p>
            <a:r>
              <a:rPr lang="en-US" sz="1800" dirty="0"/>
              <a:t>DELETE – Removes a resource or a sub-resource</a:t>
            </a:r>
          </a:p>
          <a:p>
            <a:pPr marL="0"/>
            <a:r>
              <a:rPr lang="en-US" sz="1800" i="1" dirty="0"/>
              <a:t>Allow overriding HTTP method X-HTTP-Method-Override</a:t>
            </a:r>
          </a:p>
        </p:txBody>
      </p:sp>
    </p:spTree>
    <p:extLst>
      <p:ext uri="{BB962C8B-B14F-4D97-AF65-F5344CB8AC3E}">
        <p14:creationId xmlns:p14="http://schemas.microsoft.com/office/powerpoint/2010/main" val="389431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95E73-E37B-4D16-8E7C-919DFBAE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Idempotence</a:t>
            </a:r>
          </a:p>
        </p:txBody>
      </p:sp>
      <p:pic>
        <p:nvPicPr>
          <p:cNvPr id="4098" name="Picture 2" descr="Image result for http VERBS">
            <a:extLst>
              <a:ext uri="{FF2B5EF4-FFF2-40B4-BE49-F238E27FC236}">
                <a16:creationId xmlns:a16="http://schemas.microsoft.com/office/drawing/2014/main" id="{2CD1A236-0038-4E1C-A1B4-D12DB0AC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0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3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7F9EE-99DD-4B47-93B2-F22E5DCC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Versioning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6AAB99-B905-4F69-9A4A-DC495A845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By Uri</a:t>
            </a:r>
          </a:p>
          <a:p>
            <a:pPr marL="457200" lvl="1" indent="0">
              <a:buNone/>
            </a:pPr>
            <a:r>
              <a:rPr lang="en-US" sz="1900"/>
              <a:t>http://api.example.com/v1</a:t>
            </a:r>
          </a:p>
          <a:p>
            <a:pPr marL="457200" lvl="1" indent="0">
              <a:buNone/>
            </a:pPr>
            <a:r>
              <a:rPr lang="en-US" sz="1900"/>
              <a:t>http://apiv1.example.com</a:t>
            </a:r>
          </a:p>
          <a:p>
            <a:pPr marL="0" indent="0">
              <a:buNone/>
            </a:pPr>
            <a:r>
              <a:rPr lang="en-US" sz="1900"/>
              <a:t>By Custom Request Header</a:t>
            </a:r>
          </a:p>
          <a:p>
            <a:pPr marL="457200" lvl="1" indent="0">
              <a:buNone/>
            </a:pPr>
            <a:r>
              <a:rPr lang="en-US" sz="1900"/>
              <a:t>GET http://api.example.com/</a:t>
            </a:r>
          </a:p>
          <a:p>
            <a:pPr marL="457200" lvl="1" indent="0">
              <a:buNone/>
            </a:pPr>
            <a:r>
              <a:rPr lang="en-US" sz="1900"/>
              <a:t>Accept: application/json</a:t>
            </a:r>
          </a:p>
          <a:p>
            <a:pPr marL="457200" lvl="1" indent="0">
              <a:buNone/>
            </a:pPr>
            <a:r>
              <a:rPr lang="en-US" sz="1900"/>
              <a:t>Accept-version: v1</a:t>
            </a:r>
          </a:p>
          <a:p>
            <a:pPr marL="0" indent="0">
              <a:buNone/>
            </a:pPr>
            <a:r>
              <a:rPr lang="en-US" sz="1900"/>
              <a:t>By Accept header</a:t>
            </a:r>
          </a:p>
          <a:p>
            <a:pPr marL="457200" lvl="1" indent="0">
              <a:buNone/>
            </a:pPr>
            <a:r>
              <a:rPr lang="en-US" sz="1900"/>
              <a:t>GET http://api.example.com/</a:t>
            </a:r>
          </a:p>
          <a:p>
            <a:pPr marL="457200" lvl="1" indent="0">
              <a:buNone/>
            </a:pPr>
            <a:r>
              <a:rPr lang="en-US" sz="1900"/>
              <a:t>Accept: application/json;version=1.0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D9924-2CFB-467B-B1CA-2B552596A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2000" dirty="0"/>
              <a:t>If the data you expect from the user changes in a breaking way.</a:t>
            </a:r>
          </a:p>
          <a:p>
            <a:r>
              <a:rPr lang="en-US" sz="2000" dirty="0"/>
              <a:t>If the data you are sending to a user changes in a breaking way.</a:t>
            </a:r>
          </a:p>
          <a:p>
            <a:r>
              <a:rPr lang="en-US" sz="2000" dirty="0"/>
              <a:t>Deprecating an existing API endpoint.</a:t>
            </a:r>
          </a:p>
        </p:txBody>
      </p:sp>
    </p:spTree>
    <p:extLst>
      <p:ext uri="{BB962C8B-B14F-4D97-AF65-F5344CB8AC3E}">
        <p14:creationId xmlns:p14="http://schemas.microsoft.com/office/powerpoint/2010/main" val="205537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41369-FF2A-4B3B-838A-54F3FE4E2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9988" y="1910862"/>
            <a:ext cx="9114827" cy="3030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C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90016-D286-424A-8A45-E2472726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 Response Payloads</a:t>
            </a:r>
          </a:p>
        </p:txBody>
      </p:sp>
    </p:spTree>
    <p:extLst>
      <p:ext uri="{BB962C8B-B14F-4D97-AF65-F5344CB8AC3E}">
        <p14:creationId xmlns:p14="http://schemas.microsoft.com/office/powerpoint/2010/main" val="1217511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1BEECE-1E83-4C2C-8896-7EC1CE81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Stop… </a:t>
            </a:r>
            <a:br>
              <a:rPr lang="en-US" sz="4800"/>
            </a:br>
            <a:r>
              <a:rPr lang="en-US" sz="4800"/>
              <a:t>Demo Time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Image result for MC Hammer">
            <a:extLst>
              <a:ext uri="{FF2B5EF4-FFF2-40B4-BE49-F238E27FC236}">
                <a16:creationId xmlns:a16="http://schemas.microsoft.com/office/drawing/2014/main" id="{9565914F-5842-4DF5-8363-88EEC9E9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7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19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Home">
            <a:extLst>
              <a:ext uri="{FF2B5EF4-FFF2-40B4-BE49-F238E27FC236}">
                <a16:creationId xmlns:a16="http://schemas.microsoft.com/office/drawing/2014/main" id="{7DCEB6E4-9F7E-43C2-A31E-7C7B5904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9" y="2898980"/>
            <a:ext cx="3661831" cy="108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2B1E7-10B6-4E48-BD9C-F02AE5386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598516"/>
            <a:ext cx="4977578" cy="54624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medium-content-serif-font"/>
              </a:rPr>
              <a:t>Louisville ranks 9th out of 90+ active cities on the Sunlight Foundation’s </a:t>
            </a:r>
            <a:r>
              <a:rPr lang="en-US" sz="1600" dirty="0">
                <a:solidFill>
                  <a:srgbClr val="000000"/>
                </a:solidFill>
                <a:latin typeface="medium-content-serif-font"/>
                <a:hlinkClick r:id="rId4"/>
              </a:rPr>
              <a:t>Open Data City Census</a:t>
            </a:r>
            <a:r>
              <a:rPr lang="en-US" sz="1600" dirty="0">
                <a:solidFill>
                  <a:srgbClr val="000000"/>
                </a:solidFill>
                <a:latin typeface="medium-content-serif-font"/>
              </a:rPr>
              <a:t>.</a:t>
            </a: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5"/>
              </a:rPr>
              <a:t>Traffic collisions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6"/>
              </a:rPr>
              <a:t>EV charging station</a:t>
            </a:r>
            <a:r>
              <a:rPr lang="en-US" sz="1600" dirty="0">
                <a:solidFill>
                  <a:srgbClr val="000000"/>
                </a:solidFill>
              </a:rPr>
              <a:t> location ideas</a:t>
            </a: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7"/>
              </a:rPr>
              <a:t>Light generating devices</a:t>
            </a:r>
            <a:r>
              <a:rPr lang="en-US" sz="1600" dirty="0">
                <a:solidFill>
                  <a:srgbClr val="000000"/>
                </a:solidFill>
              </a:rPr>
              <a:t> from LG&amp;E</a:t>
            </a: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8"/>
              </a:rPr>
              <a:t>Business registrations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9"/>
              </a:rPr>
              <a:t>Urban Heat Management Study</a:t>
            </a:r>
            <a:r>
              <a:rPr lang="en-US" sz="1600" dirty="0">
                <a:solidFill>
                  <a:srgbClr val="000000"/>
                </a:solidFill>
              </a:rPr>
              <a:t> data</a:t>
            </a: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0"/>
              </a:rPr>
              <a:t>Urban alleys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1"/>
              </a:rPr>
              <a:t>Downtown pedestrian counts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2"/>
              </a:rPr>
              <a:t>PARC citations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3"/>
              </a:rPr>
              <a:t>Police training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4"/>
              </a:rPr>
              <a:t>OpenStreetMap extracts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5"/>
              </a:rPr>
              <a:t>Voting precinct outlines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6"/>
              </a:rPr>
              <a:t>Voting Locations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7"/>
              </a:rPr>
              <a:t>Traffic signalized intersections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600" dirty="0">
                <a:solidFill>
                  <a:srgbClr val="000000"/>
                </a:solidFill>
                <a:hlinkClick r:id="rId18"/>
              </a:rPr>
              <a:t>Policy documents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BC203-1E75-490F-AEE7-EF9CC683BCAE}"/>
              </a:ext>
            </a:extLst>
          </p:cNvPr>
          <p:cNvSpPr/>
          <p:nvPr/>
        </p:nvSpPr>
        <p:spPr>
          <a:xfrm>
            <a:off x="808893" y="41360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6621"/>
                </a:solidFill>
                <a:latin typeface="Roboto" panose="02000000000000000000" pitchFamily="2" charset="0"/>
                <a:hlinkClick r:id="rId19"/>
              </a:rPr>
              <a:t>https://data.louisvilleky.gov/</a:t>
            </a:r>
            <a:endParaRPr lang="en-US" dirty="0">
              <a:solidFill>
                <a:srgbClr val="660099"/>
              </a:solidFill>
              <a:latin typeface="Roboto" panose="02000000000000000000" pitchFamily="2" charset="0"/>
              <a:hlinkClick r:id="rId19"/>
            </a:endParaRPr>
          </a:p>
          <a:p>
            <a:br>
              <a:rPr lang="en-US" dirty="0">
                <a:solidFill>
                  <a:srgbClr val="545454"/>
                </a:solidFill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8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DA5F8-A1C3-444B-AD76-53E12F77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Social Media APIs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5C24C891-CFB9-4EEC-A883-39756553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3C697-D55B-4282-A51B-8BAD61B60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934308"/>
            <a:ext cx="4977578" cy="4126663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Twitter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Facebook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Instagram</a:t>
            </a:r>
          </a:p>
          <a:p>
            <a:r>
              <a:rPr lang="en-US" sz="2000" dirty="0">
                <a:solidFill>
                  <a:srgbClr val="000000"/>
                </a:solidFill>
              </a:rPr>
              <a:t>Snapchat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Tumblr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LinkedIn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Pinterest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Reddit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Flickr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Meetup</a:t>
            </a:r>
          </a:p>
        </p:txBody>
      </p:sp>
    </p:spTree>
    <p:extLst>
      <p:ext uri="{BB962C8B-B14F-4D97-AF65-F5344CB8AC3E}">
        <p14:creationId xmlns:p14="http://schemas.microsoft.com/office/powerpoint/2010/main" val="2046987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60D01A-1C28-4799-8615-82EEBEA6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Fun APIs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FDCB572-2D3C-40BE-8791-7E6A8D02A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89506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5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6951D-00E6-4A6C-8881-660D67EA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45" y="1419956"/>
            <a:ext cx="4204421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1BEECE-1E83-4C2C-8896-7EC1CE81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Stop… </a:t>
            </a:r>
            <a:br>
              <a:rPr lang="en-US" sz="6000" dirty="0"/>
            </a:br>
            <a:r>
              <a:rPr lang="en-US" sz="6000" dirty="0"/>
              <a:t>Demo Time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Image result for MC Hammer">
            <a:extLst>
              <a:ext uri="{FF2B5EF4-FFF2-40B4-BE49-F238E27FC236}">
                <a16:creationId xmlns:a16="http://schemas.microsoft.com/office/drawing/2014/main" id="{9565914F-5842-4DF5-8363-88EEC9E9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9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A2A93A-F917-4FC5-ADBA-415C9899146E}"/>
              </a:ext>
            </a:extLst>
          </p:cNvPr>
          <p:cNvSpPr/>
          <p:nvPr/>
        </p:nvSpPr>
        <p:spPr>
          <a:xfrm>
            <a:off x="3472616" y="5670116"/>
            <a:ext cx="5250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https://goo.gl/TdLmvk</a:t>
            </a:r>
            <a:endParaRPr lang="en-US" dirty="0">
              <a:solidFill>
                <a:srgbClr val="3F51B5"/>
              </a:solidFill>
              <a:latin typeface="RobotoDraft"/>
            </a:endParaRPr>
          </a:p>
          <a:p>
            <a:pPr algn="ctr"/>
            <a:r>
              <a:rPr lang="en-US" dirty="0">
                <a:solidFill>
                  <a:srgbClr val="3F51B5"/>
                </a:solidFill>
                <a:latin typeface="RobotoDraft"/>
                <a:hlinkClick r:id="rId3"/>
              </a:rPr>
              <a:t>https://github.com/cdwaddell/APIDesignPrincipals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95403-ACBC-48E6-870C-23EFE6259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43" y="1210793"/>
            <a:ext cx="4486100" cy="44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5CFEE7-B8CB-479C-AD15-BD2A335F285A}"/>
              </a:ext>
            </a:extLst>
          </p:cNvPr>
          <p:cNvSpPr txBox="1"/>
          <p:nvPr/>
        </p:nvSpPr>
        <p:spPr>
          <a:xfrm>
            <a:off x="5252270" y="674765"/>
            <a:ext cx="169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998942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747D-12B1-4DF8-A8C1-3BE25B77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pic>
        <p:nvPicPr>
          <p:cNvPr id="1030" name="Picture 6" descr="Image result for google home with echo">
            <a:extLst>
              <a:ext uri="{FF2B5EF4-FFF2-40B4-BE49-F238E27FC236}">
                <a16:creationId xmlns:a16="http://schemas.microsoft.com/office/drawing/2014/main" id="{90479BD2-D33E-471E-AA3D-06974225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53" y="1393671"/>
            <a:ext cx="9261297" cy="52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ECCBC586-5B8E-41FE-A5DC-484550F1298C}"/>
              </a:ext>
            </a:extLst>
          </p:cNvPr>
          <p:cNvSpPr/>
          <p:nvPr/>
        </p:nvSpPr>
        <p:spPr>
          <a:xfrm>
            <a:off x="4192693" y="961813"/>
            <a:ext cx="2197947" cy="11243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Hello, is anyone there?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F66FC00-0766-4861-B908-53BA8F73572C}"/>
              </a:ext>
            </a:extLst>
          </p:cNvPr>
          <p:cNvSpPr/>
          <p:nvPr/>
        </p:nvSpPr>
        <p:spPr>
          <a:xfrm flipH="1">
            <a:off x="6698826" y="1195493"/>
            <a:ext cx="1971039" cy="11243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11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17040-008E-4CCE-9D6A-C5F5CD3AD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Low Level APIs</a:t>
            </a:r>
          </a:p>
        </p:txBody>
      </p:sp>
      <p:pic>
        <p:nvPicPr>
          <p:cNvPr id="8" name="Picture 4" descr="https://image.slidesharecdn.com/eodennz4rjyw6n8wk2du-signature-31e86b4e6484b81e4b5bd78d4baddbd59d710461bb150a035e879c3c5237bcb9-poli-150108021406-conversion-gate02/95/operating-systems-1-312-architectures-18-638.jpg?cb=1420684294">
            <a:extLst>
              <a:ext uri="{FF2B5EF4-FFF2-40B4-BE49-F238E27FC236}">
                <a16:creationId xmlns:a16="http://schemas.microsoft.com/office/drawing/2014/main" id="{357C0CFA-5D61-4F76-8AE4-817E6F3A0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4" b="13259"/>
          <a:stretch/>
        </p:blipFill>
        <p:spPr bwMode="auto">
          <a:xfrm>
            <a:off x="4038600" y="1676072"/>
            <a:ext cx="7188199" cy="35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36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53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0383A-F088-4285-AA5E-E33DAC2E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Package Managers install software APIs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8B2B4C-259E-45D5-9C0A-B1ADA43D2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00126"/>
            <a:ext cx="7188199" cy="4654358"/>
          </a:xfrm>
          <a:prstGeom prst="rect">
            <a:avLst/>
          </a:prstGeom>
        </p:spPr>
      </p:pic>
      <p:pic>
        <p:nvPicPr>
          <p:cNvPr id="4098" name="Picture 2" descr="Buckaroo">
            <a:extLst>
              <a:ext uri="{FF2B5EF4-FFF2-40B4-BE49-F238E27FC236}">
                <a16:creationId xmlns:a16="http://schemas.microsoft.com/office/drawing/2014/main" id="{0B96726B-1927-46C1-B06A-00ECCE0C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36" y="1814945"/>
            <a:ext cx="1946564" cy="194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++ package manager">
            <a:extLst>
              <a:ext uri="{FF2B5EF4-FFF2-40B4-BE49-F238E27FC236}">
                <a16:creationId xmlns:a16="http://schemas.microsoft.com/office/drawing/2014/main" id="{51EFE411-F477-456F-9C8B-764417C9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60" y="531235"/>
            <a:ext cx="1840490" cy="18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ackage manager logo">
            <a:extLst>
              <a:ext uri="{FF2B5EF4-FFF2-40B4-BE49-F238E27FC236}">
                <a16:creationId xmlns:a16="http://schemas.microsoft.com/office/drawing/2014/main" id="{64C4DB16-785B-4B81-9372-A56BD2FC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99" y="4832709"/>
            <a:ext cx="1861478" cy="149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ackage manager logo">
            <a:extLst>
              <a:ext uri="{FF2B5EF4-FFF2-40B4-BE49-F238E27FC236}">
                <a16:creationId xmlns:a16="http://schemas.microsoft.com/office/drawing/2014/main" id="{D3A6A464-F998-446A-A3D2-3591C048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719" y="5433882"/>
            <a:ext cx="1775749" cy="10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package manager logo">
            <a:extLst>
              <a:ext uri="{FF2B5EF4-FFF2-40B4-BE49-F238E27FC236}">
                <a16:creationId xmlns:a16="http://schemas.microsoft.com/office/drawing/2014/main" id="{755CB08C-CC48-4D35-9084-CF050EBC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69" y="583708"/>
            <a:ext cx="1844348" cy="103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ckage manager logo">
            <a:extLst>
              <a:ext uri="{FF2B5EF4-FFF2-40B4-BE49-F238E27FC236}">
                <a16:creationId xmlns:a16="http://schemas.microsoft.com/office/drawing/2014/main" id="{BF1B1FB8-E97F-40F8-9CA5-6504FC34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102" y="5012343"/>
            <a:ext cx="1383298" cy="140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package manager logo">
            <a:extLst>
              <a:ext uri="{FF2B5EF4-FFF2-40B4-BE49-F238E27FC236}">
                <a16:creationId xmlns:a16="http://schemas.microsoft.com/office/drawing/2014/main" id="{C0B88E14-4334-4890-88A1-C296B72B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055" y="387894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2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4" name="Picture 14" descr="Image result for CQRS graphql rest timeline">
            <a:extLst>
              <a:ext uri="{FF2B5EF4-FFF2-40B4-BE49-F238E27FC236}">
                <a16:creationId xmlns:a16="http://schemas.microsoft.com/office/drawing/2014/main" id="{FF17921D-7A66-4E57-8D63-E1C95E49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484" y="685982"/>
            <a:ext cx="9248482" cy="552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F4478-052D-4C3E-86C0-E223F19F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Web API Approaches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310AAC-DD08-4750-BD78-ABAF0939FD72}"/>
              </a:ext>
            </a:extLst>
          </p:cNvPr>
          <p:cNvSpPr/>
          <p:nvPr/>
        </p:nvSpPr>
        <p:spPr>
          <a:xfrm>
            <a:off x="4607162" y="627504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http://www.soa4u.co.uk/2019/02/a-brief-look-at-evolution-of-interface.html</a:t>
            </a:r>
          </a:p>
        </p:txBody>
      </p:sp>
    </p:spTree>
    <p:extLst>
      <p:ext uri="{BB962C8B-B14F-4D97-AF65-F5344CB8AC3E}">
        <p14:creationId xmlns:p14="http://schemas.microsoft.com/office/powerpoint/2010/main" val="841809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pbs.twimg.com/media/CzjAlZrXAAEnywm.jpg">
            <a:extLst>
              <a:ext uri="{FF2B5EF4-FFF2-40B4-BE49-F238E27FC236}">
                <a16:creationId xmlns:a16="http://schemas.microsoft.com/office/drawing/2014/main" id="{AC215101-617A-48BB-A776-D2F1FFF29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2" y="362932"/>
            <a:ext cx="11448337" cy="61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28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DCE7A-3055-408E-9038-17457F60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860" y="-961802"/>
            <a:ext cx="14269517" cy="9451238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3E894F73-DCAD-48F7-9EE1-0A5540058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06" y="4000227"/>
            <a:ext cx="2085714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8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553</Words>
  <Application>Microsoft Office PowerPoint</Application>
  <PresentationFormat>Widescreen</PresentationFormat>
  <Paragraphs>110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Franklin Gothic Demi Cond</vt:lpstr>
      <vt:lpstr>medium-content-serif-font</vt:lpstr>
      <vt:lpstr>Roboto</vt:lpstr>
      <vt:lpstr>RobotoDraft</vt:lpstr>
      <vt:lpstr>Segoe UI</vt:lpstr>
      <vt:lpstr>Office Theme</vt:lpstr>
      <vt:lpstr>An Introduction to Web APIs</vt:lpstr>
      <vt:lpstr>About Me</vt:lpstr>
      <vt:lpstr>PowerPoint Presentation</vt:lpstr>
      <vt:lpstr>What is an API?</vt:lpstr>
      <vt:lpstr>Low Level APIs</vt:lpstr>
      <vt:lpstr>Package Managers install software APIs</vt:lpstr>
      <vt:lpstr>Web API Approaches</vt:lpstr>
      <vt:lpstr>PowerPoint Presentation</vt:lpstr>
      <vt:lpstr>PowerPoint Presentation</vt:lpstr>
      <vt:lpstr>PowerPoint Presentation</vt:lpstr>
      <vt:lpstr>Why use a  web API?</vt:lpstr>
      <vt:lpstr>How do websites know who you are?</vt:lpstr>
      <vt:lpstr>PowerPoint Presentation</vt:lpstr>
      <vt:lpstr>Cookie-Based Authentication</vt:lpstr>
      <vt:lpstr>PowerPoint Presentation</vt:lpstr>
      <vt:lpstr>PowerPoint Presentation</vt:lpstr>
      <vt:lpstr>Tokens, Tokens, Tokens and OAuth/OpenId</vt:lpstr>
      <vt:lpstr>API Keys</vt:lpstr>
      <vt:lpstr>CORS</vt:lpstr>
      <vt:lpstr>Best Practices of Web API Design</vt:lpstr>
      <vt:lpstr>PowerPoint Presentation</vt:lpstr>
      <vt:lpstr>Using HTTP Verbs</vt:lpstr>
      <vt:lpstr>Idempotence</vt:lpstr>
      <vt:lpstr>Versioning</vt:lpstr>
      <vt:lpstr>Error Response Payloads</vt:lpstr>
      <vt:lpstr>Stop…  Demo Time</vt:lpstr>
      <vt:lpstr>PowerPoint Presentation</vt:lpstr>
      <vt:lpstr>Social Media APIs</vt:lpstr>
      <vt:lpstr>Fun APIs</vt:lpstr>
      <vt:lpstr>Stop…  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Web APIs</dc:title>
  <dc:creator>Daniel Waddell</dc:creator>
  <cp:lastModifiedBy>Daniel Waddell</cp:lastModifiedBy>
  <cp:revision>2</cp:revision>
  <dcterms:created xsi:type="dcterms:W3CDTF">2019-03-19T19:59:40Z</dcterms:created>
  <dcterms:modified xsi:type="dcterms:W3CDTF">2019-03-19T20:09:15Z</dcterms:modified>
</cp:coreProperties>
</file>